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73" r:id="rId5"/>
    <p:sldId id="363" r:id="rId6"/>
    <p:sldId id="357" r:id="rId7"/>
    <p:sldId id="364" r:id="rId8"/>
    <p:sldId id="399" r:id="rId9"/>
    <p:sldId id="410" r:id="rId10"/>
    <p:sldId id="390" r:id="rId11"/>
    <p:sldId id="391" r:id="rId12"/>
    <p:sldId id="406" r:id="rId13"/>
    <p:sldId id="407" r:id="rId14"/>
    <p:sldId id="408" r:id="rId15"/>
    <p:sldId id="409" r:id="rId16"/>
    <p:sldId id="268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8" userDrawn="1">
          <p15:clr>
            <a:srgbClr val="A4A3A4"/>
          </p15:clr>
        </p15:guide>
        <p15:guide id="2" pos="7368" userDrawn="1">
          <p15:clr>
            <a:srgbClr val="A4A3A4"/>
          </p15:clr>
        </p15:guide>
        <p15:guide id="3" pos="279" userDrawn="1">
          <p15:clr>
            <a:srgbClr val="A4A3A4"/>
          </p15:clr>
        </p15:guide>
        <p15:guide id="4" orient="horz" pos="288" userDrawn="1">
          <p15:clr>
            <a:srgbClr val="A4A3A4"/>
          </p15:clr>
        </p15:guide>
        <p15:guide id="5" orient="horz" pos="3974" userDrawn="1">
          <p15:clr>
            <a:srgbClr val="A4A3A4"/>
          </p15:clr>
        </p15:guide>
        <p15:guide id="6" orient="horz" pos="18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D3C9B8C-819B-7C69-AAAE-CF86C637F135}" name="Redman, Katharine" initials="RK" userId="S::k.redman@unesco.org::9be8eccb-02e2-4986-899f-8c86fce265c9" providerId="AD"/>
  <p188:author id="{C2096FA0-920F-4655-8684-0399913F2949}" name="Stipanovic Ortega, Laura" initials="LS" userId="S::l.stipanovic-ortega@unesco.org::9e36d2f1-503b-47dd-8f3d-77f79b6a28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3C62"/>
    <a:srgbClr val="0FA49A"/>
    <a:srgbClr val="F4D1D1"/>
    <a:srgbClr val="FFEDF3"/>
    <a:srgbClr val="FFEFF4"/>
    <a:srgbClr val="A91F40"/>
    <a:srgbClr val="FF9FBD"/>
    <a:srgbClr val="4C4A57"/>
    <a:srgbClr val="DDA73A"/>
    <a:srgbClr val="DDA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78B758-64E1-49B4-AAFB-79ED31B4D960}" v="144" dt="2025-08-13T12:42:03.8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57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546"/>
      </p:cViewPr>
      <p:guideLst>
        <p:guide orient="horz" pos="3528"/>
        <p:guide pos="7368"/>
        <p:guide pos="279"/>
        <p:guide orient="horz" pos="288"/>
        <p:guide orient="horz" pos="3974"/>
        <p:guide orient="horz" pos="18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ipanovic Ortega, Laura" userId="9e36d2f1-503b-47dd-8f3d-77f79b6a28f6" providerId="ADAL" clId="{C278B758-64E1-49B4-AAFB-79ED31B4D960}"/>
    <pc:docChg chg="undo custSel addSld delSld modSld sldOrd">
      <pc:chgData name="Stipanovic Ortega, Laura" userId="9e36d2f1-503b-47dd-8f3d-77f79b6a28f6" providerId="ADAL" clId="{C278B758-64E1-49B4-AAFB-79ED31B4D960}" dt="2025-08-13T12:42:18.121" v="4850" actId="20577"/>
      <pc:docMkLst>
        <pc:docMk/>
      </pc:docMkLst>
      <pc:sldChg chg="addSp delSp modSp mod">
        <pc:chgData name="Stipanovic Ortega, Laura" userId="9e36d2f1-503b-47dd-8f3d-77f79b6a28f6" providerId="ADAL" clId="{C278B758-64E1-49B4-AAFB-79ED31B4D960}" dt="2025-08-07T08:58:17.707" v="4574" actId="1076"/>
        <pc:sldMkLst>
          <pc:docMk/>
          <pc:sldMk cId="2010771599" sldId="268"/>
        </pc:sldMkLst>
        <pc:spChg chg="add mod">
          <ac:chgData name="Stipanovic Ortega, Laura" userId="9e36d2f1-503b-47dd-8f3d-77f79b6a28f6" providerId="ADAL" clId="{C278B758-64E1-49B4-AAFB-79ED31B4D960}" dt="2025-08-06T17:07:56.283" v="4441" actId="1076"/>
          <ac:spMkLst>
            <pc:docMk/>
            <pc:sldMk cId="2010771599" sldId="268"/>
            <ac:spMk id="6" creationId="{38C29A27-347B-B09A-C81D-F7C38F902766}"/>
          </ac:spMkLst>
        </pc:spChg>
        <pc:picChg chg="add mod">
          <ac:chgData name="Stipanovic Ortega, Laura" userId="9e36d2f1-503b-47dd-8f3d-77f79b6a28f6" providerId="ADAL" clId="{C278B758-64E1-49B4-AAFB-79ED31B4D960}" dt="2025-08-07T08:58:17.707" v="4574" actId="1076"/>
          <ac:picMkLst>
            <pc:docMk/>
            <pc:sldMk cId="2010771599" sldId="268"/>
            <ac:picMk id="4" creationId="{3854E638-5C76-0865-13C1-5D844CE9E7CC}"/>
          </ac:picMkLst>
        </pc:picChg>
        <pc:picChg chg="add mod modCrop">
          <ac:chgData name="Stipanovic Ortega, Laura" userId="9e36d2f1-503b-47dd-8f3d-77f79b6a28f6" providerId="ADAL" clId="{C278B758-64E1-49B4-AAFB-79ED31B4D960}" dt="2025-08-07T08:54:03.062" v="4546" actId="1076"/>
          <ac:picMkLst>
            <pc:docMk/>
            <pc:sldMk cId="2010771599" sldId="268"/>
            <ac:picMk id="9" creationId="{BB43E74D-560E-2870-F267-28B01143495D}"/>
          </ac:picMkLst>
        </pc:picChg>
        <pc:picChg chg="add mod">
          <ac:chgData name="Stipanovic Ortega, Laura" userId="9e36d2f1-503b-47dd-8f3d-77f79b6a28f6" providerId="ADAL" clId="{C278B758-64E1-49B4-AAFB-79ED31B4D960}" dt="2025-08-07T08:53:48.719" v="4541" actId="1076"/>
          <ac:picMkLst>
            <pc:docMk/>
            <pc:sldMk cId="2010771599" sldId="268"/>
            <ac:picMk id="10" creationId="{C63AEAD7-BDB8-702F-CB7D-C2D1CCBB76F6}"/>
          </ac:picMkLst>
        </pc:picChg>
        <pc:picChg chg="add mod">
          <ac:chgData name="Stipanovic Ortega, Laura" userId="9e36d2f1-503b-47dd-8f3d-77f79b6a28f6" providerId="ADAL" clId="{C278B758-64E1-49B4-AAFB-79ED31B4D960}" dt="2025-08-07T08:53:57.166" v="4544" actId="1076"/>
          <ac:picMkLst>
            <pc:docMk/>
            <pc:sldMk cId="2010771599" sldId="268"/>
            <ac:picMk id="12" creationId="{A9CABF76-565F-1B87-54B6-35B3BCF17AE1}"/>
          </ac:picMkLst>
        </pc:picChg>
        <pc:picChg chg="add mod">
          <ac:chgData name="Stipanovic Ortega, Laura" userId="9e36d2f1-503b-47dd-8f3d-77f79b6a28f6" providerId="ADAL" clId="{C278B758-64E1-49B4-AAFB-79ED31B4D960}" dt="2025-08-07T08:53:47.265" v="4540" actId="1076"/>
          <ac:picMkLst>
            <pc:docMk/>
            <pc:sldMk cId="2010771599" sldId="268"/>
            <ac:picMk id="15" creationId="{E698366A-7582-E753-FBB4-A329B0F57306}"/>
          </ac:picMkLst>
        </pc:picChg>
        <pc:picChg chg="add mod">
          <ac:chgData name="Stipanovic Ortega, Laura" userId="9e36d2f1-503b-47dd-8f3d-77f79b6a28f6" providerId="ADAL" clId="{C278B758-64E1-49B4-AAFB-79ED31B4D960}" dt="2025-08-07T08:53:59.999" v="4545" actId="1076"/>
          <ac:picMkLst>
            <pc:docMk/>
            <pc:sldMk cId="2010771599" sldId="268"/>
            <ac:picMk id="16" creationId="{92332E5A-EC8D-1571-8168-3146A9C59D30}"/>
          </ac:picMkLst>
        </pc:picChg>
        <pc:picChg chg="add mod">
          <ac:chgData name="Stipanovic Ortega, Laura" userId="9e36d2f1-503b-47dd-8f3d-77f79b6a28f6" providerId="ADAL" clId="{C278B758-64E1-49B4-AAFB-79ED31B4D960}" dt="2025-08-07T08:53:27.449" v="4532" actId="1076"/>
          <ac:picMkLst>
            <pc:docMk/>
            <pc:sldMk cId="2010771599" sldId="268"/>
            <ac:picMk id="1026" creationId="{EC5B0A5E-9329-736F-3A0C-9B3ED419A80C}"/>
          </ac:picMkLst>
        </pc:picChg>
      </pc:sldChg>
      <pc:sldChg chg="addSp delSp modSp mod">
        <pc:chgData name="Stipanovic Ortega, Laura" userId="9e36d2f1-503b-47dd-8f3d-77f79b6a28f6" providerId="ADAL" clId="{C278B758-64E1-49B4-AAFB-79ED31B4D960}" dt="2025-08-06T12:32:06.017" v="295" actId="1076"/>
        <pc:sldMkLst>
          <pc:docMk/>
          <pc:sldMk cId="1306652074" sldId="273"/>
        </pc:sldMkLst>
        <pc:spChg chg="mod">
          <ac:chgData name="Stipanovic Ortega, Laura" userId="9e36d2f1-503b-47dd-8f3d-77f79b6a28f6" providerId="ADAL" clId="{C278B758-64E1-49B4-AAFB-79ED31B4D960}" dt="2025-08-06T12:32:06.017" v="295" actId="1076"/>
          <ac:spMkLst>
            <pc:docMk/>
            <pc:sldMk cId="1306652074" sldId="273"/>
            <ac:spMk id="3" creationId="{306054AE-30F9-02AF-DC5A-3B802BCCF55A}"/>
          </ac:spMkLst>
        </pc:spChg>
        <pc:spChg chg="mod">
          <ac:chgData name="Stipanovic Ortega, Laura" userId="9e36d2f1-503b-47dd-8f3d-77f79b6a28f6" providerId="ADAL" clId="{C278B758-64E1-49B4-AAFB-79ED31B4D960}" dt="2025-08-06T12:29:41.991" v="157" actId="1076"/>
          <ac:spMkLst>
            <pc:docMk/>
            <pc:sldMk cId="1306652074" sldId="273"/>
            <ac:spMk id="19" creationId="{23E1C1B4-8338-AADB-8611-C2381AF3CB07}"/>
          </ac:spMkLst>
        </pc:spChg>
        <pc:spChg chg="mod">
          <ac:chgData name="Stipanovic Ortega, Laura" userId="9e36d2f1-503b-47dd-8f3d-77f79b6a28f6" providerId="ADAL" clId="{C278B758-64E1-49B4-AAFB-79ED31B4D960}" dt="2025-08-06T12:29:47.701" v="159" actId="1076"/>
          <ac:spMkLst>
            <pc:docMk/>
            <pc:sldMk cId="1306652074" sldId="273"/>
            <ac:spMk id="20" creationId="{C64618D2-EF52-6248-0246-4A8FFDB2B36C}"/>
          </ac:spMkLst>
        </pc:spChg>
        <pc:picChg chg="add mod ord modCrop">
          <ac:chgData name="Stipanovic Ortega, Laura" userId="9e36d2f1-503b-47dd-8f3d-77f79b6a28f6" providerId="ADAL" clId="{C278B758-64E1-49B4-AAFB-79ED31B4D960}" dt="2025-08-06T12:27:59.380" v="27" actId="14100"/>
          <ac:picMkLst>
            <pc:docMk/>
            <pc:sldMk cId="1306652074" sldId="273"/>
            <ac:picMk id="5" creationId="{82E900E5-27D0-BD3A-0DEF-061181FAE7D5}"/>
          </ac:picMkLst>
        </pc:picChg>
      </pc:sldChg>
      <pc:sldChg chg="addSp modSp mod ord">
        <pc:chgData name="Stipanovic Ortega, Laura" userId="9e36d2f1-503b-47dd-8f3d-77f79b6a28f6" providerId="ADAL" clId="{C278B758-64E1-49B4-AAFB-79ED31B4D960}" dt="2025-08-07T08:55:12.076" v="4554" actId="20577"/>
        <pc:sldMkLst>
          <pc:docMk/>
          <pc:sldMk cId="3255666135" sldId="357"/>
        </pc:sldMkLst>
        <pc:spChg chg="mod">
          <ac:chgData name="Stipanovic Ortega, Laura" userId="9e36d2f1-503b-47dd-8f3d-77f79b6a28f6" providerId="ADAL" clId="{C278B758-64E1-49B4-AAFB-79ED31B4D960}" dt="2025-08-06T12:44:34.099" v="734" actId="20577"/>
          <ac:spMkLst>
            <pc:docMk/>
            <pc:sldMk cId="3255666135" sldId="357"/>
            <ac:spMk id="2" creationId="{51A54505-36E4-21AA-8B48-7C9FCBA08C15}"/>
          </ac:spMkLst>
        </pc:spChg>
        <pc:spChg chg="mod">
          <ac:chgData name="Stipanovic Ortega, Laura" userId="9e36d2f1-503b-47dd-8f3d-77f79b6a28f6" providerId="ADAL" clId="{C278B758-64E1-49B4-AAFB-79ED31B4D960}" dt="2025-08-07T08:55:12.076" v="4554" actId="20577"/>
          <ac:spMkLst>
            <pc:docMk/>
            <pc:sldMk cId="3255666135" sldId="357"/>
            <ac:spMk id="14" creationId="{31A56246-4A20-BB28-47C1-04B8B46E1256}"/>
          </ac:spMkLst>
        </pc:spChg>
        <pc:spChg chg="mod">
          <ac:chgData name="Stipanovic Ortega, Laura" userId="9e36d2f1-503b-47dd-8f3d-77f79b6a28f6" providerId="ADAL" clId="{C278B758-64E1-49B4-AAFB-79ED31B4D960}" dt="2025-08-06T12:45:20.116" v="773" actId="1076"/>
          <ac:spMkLst>
            <pc:docMk/>
            <pc:sldMk cId="3255666135" sldId="357"/>
            <ac:spMk id="20" creationId="{99B84B85-ED0F-B0BB-AFFC-0A79B37322D8}"/>
          </ac:spMkLst>
        </pc:spChg>
        <pc:spChg chg="mod">
          <ac:chgData name="Stipanovic Ortega, Laura" userId="9e36d2f1-503b-47dd-8f3d-77f79b6a28f6" providerId="ADAL" clId="{C278B758-64E1-49B4-AAFB-79ED31B4D960}" dt="2025-08-06T12:47:19.177" v="832" actId="20577"/>
          <ac:spMkLst>
            <pc:docMk/>
            <pc:sldMk cId="3255666135" sldId="357"/>
            <ac:spMk id="27" creationId="{8EBA71A2-06D7-FAFB-4503-B304C615C31D}"/>
          </ac:spMkLst>
        </pc:spChg>
        <pc:spChg chg="mod">
          <ac:chgData name="Stipanovic Ortega, Laura" userId="9e36d2f1-503b-47dd-8f3d-77f79b6a28f6" providerId="ADAL" clId="{C278B758-64E1-49B4-AAFB-79ED31B4D960}" dt="2025-08-06T12:46:37.472" v="814" actId="948"/>
          <ac:spMkLst>
            <pc:docMk/>
            <pc:sldMk cId="3255666135" sldId="357"/>
            <ac:spMk id="28" creationId="{CF228E8E-DDDB-59F3-4E52-8DA486B99F84}"/>
          </ac:spMkLst>
        </pc:spChg>
        <pc:spChg chg="mod">
          <ac:chgData name="Stipanovic Ortega, Laura" userId="9e36d2f1-503b-47dd-8f3d-77f79b6a28f6" providerId="ADAL" clId="{C278B758-64E1-49B4-AAFB-79ED31B4D960}" dt="2025-08-06T12:45:12.947" v="768" actId="108"/>
          <ac:spMkLst>
            <pc:docMk/>
            <pc:sldMk cId="3255666135" sldId="357"/>
            <ac:spMk id="30" creationId="{C8845D5D-62C4-4BDF-1025-F9DAC699E230}"/>
          </ac:spMkLst>
        </pc:spChg>
        <pc:picChg chg="add mod">
          <ac:chgData name="Stipanovic Ortega, Laura" userId="9e36d2f1-503b-47dd-8f3d-77f79b6a28f6" providerId="ADAL" clId="{C278B758-64E1-49B4-AAFB-79ED31B4D960}" dt="2025-08-06T12:45:59.697" v="783" actId="1076"/>
          <ac:picMkLst>
            <pc:docMk/>
            <pc:sldMk cId="3255666135" sldId="357"/>
            <ac:picMk id="4" creationId="{A9960EB5-6272-3837-EC9C-F906F6411584}"/>
          </ac:picMkLst>
        </pc:picChg>
        <pc:picChg chg="mod">
          <ac:chgData name="Stipanovic Ortega, Laura" userId="9e36d2f1-503b-47dd-8f3d-77f79b6a28f6" providerId="ADAL" clId="{C278B758-64E1-49B4-AAFB-79ED31B4D960}" dt="2025-08-06T12:45:27.122" v="775" actId="1076"/>
          <ac:picMkLst>
            <pc:docMk/>
            <pc:sldMk cId="3255666135" sldId="357"/>
            <ac:picMk id="6" creationId="{B8972813-BED4-85F8-7296-6D7C7240E9E9}"/>
          </ac:picMkLst>
        </pc:picChg>
        <pc:picChg chg="mod">
          <ac:chgData name="Stipanovic Ortega, Laura" userId="9e36d2f1-503b-47dd-8f3d-77f79b6a28f6" providerId="ADAL" clId="{C278B758-64E1-49B4-AAFB-79ED31B4D960}" dt="2025-08-06T12:45:13.712" v="769" actId="1076"/>
          <ac:picMkLst>
            <pc:docMk/>
            <pc:sldMk cId="3255666135" sldId="357"/>
            <ac:picMk id="12" creationId="{58D75A1C-022C-25B8-6353-6A6DDA6E84D2}"/>
          </ac:picMkLst>
        </pc:picChg>
        <pc:picChg chg="mod">
          <ac:chgData name="Stipanovic Ortega, Laura" userId="9e36d2f1-503b-47dd-8f3d-77f79b6a28f6" providerId="ADAL" clId="{C278B758-64E1-49B4-AAFB-79ED31B4D960}" dt="2025-08-06T12:45:18.022" v="772" actId="1076"/>
          <ac:picMkLst>
            <pc:docMk/>
            <pc:sldMk cId="3255666135" sldId="357"/>
            <ac:picMk id="19" creationId="{58781F2E-7EAC-9A23-6BA1-6AEE6BE69C7E}"/>
          </ac:picMkLst>
        </pc:picChg>
        <pc:cxnChg chg="mod">
          <ac:chgData name="Stipanovic Ortega, Laura" userId="9e36d2f1-503b-47dd-8f3d-77f79b6a28f6" providerId="ADAL" clId="{C278B758-64E1-49B4-AAFB-79ED31B4D960}" dt="2025-08-06T12:45:24.817" v="774" actId="1076"/>
          <ac:cxnSpMkLst>
            <pc:docMk/>
            <pc:sldMk cId="3255666135" sldId="357"/>
            <ac:cxnSpMk id="21" creationId="{4263DF82-2756-D029-95EA-FCDF91AB4063}"/>
          </ac:cxnSpMkLst>
        </pc:cxnChg>
      </pc:sldChg>
      <pc:sldChg chg="del">
        <pc:chgData name="Stipanovic Ortega, Laura" userId="9e36d2f1-503b-47dd-8f3d-77f79b6a28f6" providerId="ADAL" clId="{C278B758-64E1-49B4-AAFB-79ED31B4D960}" dt="2025-08-06T12:44:05.548" v="687" actId="47"/>
        <pc:sldMkLst>
          <pc:docMk/>
          <pc:sldMk cId="1206888993" sldId="358"/>
        </pc:sldMkLst>
      </pc:sldChg>
      <pc:sldChg chg="del">
        <pc:chgData name="Stipanovic Ortega, Laura" userId="9e36d2f1-503b-47dd-8f3d-77f79b6a28f6" providerId="ADAL" clId="{C278B758-64E1-49B4-AAFB-79ED31B4D960}" dt="2025-08-06T12:50:31.167" v="843" actId="47"/>
        <pc:sldMkLst>
          <pc:docMk/>
          <pc:sldMk cId="2129370874" sldId="362"/>
        </pc:sldMkLst>
      </pc:sldChg>
      <pc:sldChg chg="addSp delSp modSp mod ord">
        <pc:chgData name="Stipanovic Ortega, Laura" userId="9e36d2f1-503b-47dd-8f3d-77f79b6a28f6" providerId="ADAL" clId="{C278B758-64E1-49B4-AAFB-79ED31B4D960}" dt="2025-08-07T08:57:12.455" v="4570" actId="20577"/>
        <pc:sldMkLst>
          <pc:docMk/>
          <pc:sldMk cId="4173859509" sldId="363"/>
        </pc:sldMkLst>
        <pc:spChg chg="mod">
          <ac:chgData name="Stipanovic Ortega, Laura" userId="9e36d2f1-503b-47dd-8f3d-77f79b6a28f6" providerId="ADAL" clId="{C278B758-64E1-49B4-AAFB-79ED31B4D960}" dt="2025-08-06T12:43:03.486" v="680" actId="1076"/>
          <ac:spMkLst>
            <pc:docMk/>
            <pc:sldMk cId="4173859509" sldId="363"/>
            <ac:spMk id="6" creationId="{83FC071E-6A10-2125-C868-B2F4F34E1E86}"/>
          </ac:spMkLst>
        </pc:spChg>
        <pc:spChg chg="add mod">
          <ac:chgData name="Stipanovic Ortega, Laura" userId="9e36d2f1-503b-47dd-8f3d-77f79b6a28f6" providerId="ADAL" clId="{C278B758-64E1-49B4-AAFB-79ED31B4D960}" dt="2025-08-07T08:57:12.455" v="4570" actId="20577"/>
          <ac:spMkLst>
            <pc:docMk/>
            <pc:sldMk cId="4173859509" sldId="363"/>
            <ac:spMk id="24" creationId="{6FE189A0-2D3E-4A67-F7B8-C170E5DAC08D}"/>
          </ac:spMkLst>
        </pc:spChg>
        <pc:picChg chg="mod">
          <ac:chgData name="Stipanovic Ortega, Laura" userId="9e36d2f1-503b-47dd-8f3d-77f79b6a28f6" providerId="ADAL" clId="{C278B758-64E1-49B4-AAFB-79ED31B4D960}" dt="2025-08-07T08:57:06.168" v="4564" actId="14100"/>
          <ac:picMkLst>
            <pc:docMk/>
            <pc:sldMk cId="4173859509" sldId="363"/>
            <ac:picMk id="3" creationId="{EAD66116-B53A-EA33-8762-43921C2905FF}"/>
          </ac:picMkLst>
        </pc:picChg>
        <pc:picChg chg="add mod">
          <ac:chgData name="Stipanovic Ortega, Laura" userId="9e36d2f1-503b-47dd-8f3d-77f79b6a28f6" providerId="ADAL" clId="{C278B758-64E1-49B4-AAFB-79ED31B4D960}" dt="2025-08-06T12:43:28.639" v="686" actId="1076"/>
          <ac:picMkLst>
            <pc:docMk/>
            <pc:sldMk cId="4173859509" sldId="363"/>
            <ac:picMk id="5" creationId="{BE33A25E-0B23-896D-FD1B-3E845EDBA5E1}"/>
          </ac:picMkLst>
        </pc:picChg>
        <pc:picChg chg="add mod">
          <ac:chgData name="Stipanovic Ortega, Laura" userId="9e36d2f1-503b-47dd-8f3d-77f79b6a28f6" providerId="ADAL" clId="{C278B758-64E1-49B4-AAFB-79ED31B4D960}" dt="2025-08-06T12:37:41.050" v="369" actId="1076"/>
          <ac:picMkLst>
            <pc:docMk/>
            <pc:sldMk cId="4173859509" sldId="363"/>
            <ac:picMk id="11" creationId="{93FBA7D2-8677-9A8B-8F98-08E9A54446BA}"/>
          </ac:picMkLst>
        </pc:picChg>
        <pc:picChg chg="add mod">
          <ac:chgData name="Stipanovic Ortega, Laura" userId="9e36d2f1-503b-47dd-8f3d-77f79b6a28f6" providerId="ADAL" clId="{C278B758-64E1-49B4-AAFB-79ED31B4D960}" dt="2025-08-06T12:37:44.094" v="370" actId="1076"/>
          <ac:picMkLst>
            <pc:docMk/>
            <pc:sldMk cId="4173859509" sldId="363"/>
            <ac:picMk id="20" creationId="{360A8E37-35A2-C00D-78F9-5F9D97E784AA}"/>
          </ac:picMkLst>
        </pc:picChg>
        <pc:picChg chg="add mod">
          <ac:chgData name="Stipanovic Ortega, Laura" userId="9e36d2f1-503b-47dd-8f3d-77f79b6a28f6" providerId="ADAL" clId="{C278B758-64E1-49B4-AAFB-79ED31B4D960}" dt="2025-08-06T12:37:56.320" v="375" actId="1076"/>
          <ac:picMkLst>
            <pc:docMk/>
            <pc:sldMk cId="4173859509" sldId="363"/>
            <ac:picMk id="22" creationId="{B68CA12A-B877-8F7E-1ED9-033421020C5C}"/>
          </ac:picMkLst>
        </pc:picChg>
      </pc:sldChg>
      <pc:sldChg chg="addSp delSp modSp mod ord">
        <pc:chgData name="Stipanovic Ortega, Laura" userId="9e36d2f1-503b-47dd-8f3d-77f79b6a28f6" providerId="ADAL" clId="{C278B758-64E1-49B4-AAFB-79ED31B4D960}" dt="2025-08-07T08:57:37.170" v="4572" actId="20577"/>
        <pc:sldMkLst>
          <pc:docMk/>
          <pc:sldMk cId="774526793" sldId="364"/>
        </pc:sldMkLst>
        <pc:spChg chg="mod">
          <ac:chgData name="Stipanovic Ortega, Laura" userId="9e36d2f1-503b-47dd-8f3d-77f79b6a28f6" providerId="ADAL" clId="{C278B758-64E1-49B4-AAFB-79ED31B4D960}" dt="2025-08-07T08:57:37.170" v="4572" actId="20577"/>
          <ac:spMkLst>
            <pc:docMk/>
            <pc:sldMk cId="774526793" sldId="364"/>
            <ac:spMk id="4" creationId="{663B50FD-6E98-4A79-B8D2-02E5D147CC94}"/>
          </ac:spMkLst>
        </pc:spChg>
        <pc:spChg chg="mod">
          <ac:chgData name="Stipanovic Ortega, Laura" userId="9e36d2f1-503b-47dd-8f3d-77f79b6a28f6" providerId="ADAL" clId="{C278B758-64E1-49B4-AAFB-79ED31B4D960}" dt="2025-08-07T08:55:32.606" v="4556" actId="20577"/>
          <ac:spMkLst>
            <pc:docMk/>
            <pc:sldMk cId="774526793" sldId="364"/>
            <ac:spMk id="6" creationId="{E35BDCC4-ECFC-8571-7550-6A8F22B152D4}"/>
          </ac:spMkLst>
        </pc:spChg>
        <pc:spChg chg="mod">
          <ac:chgData name="Stipanovic Ortega, Laura" userId="9e36d2f1-503b-47dd-8f3d-77f79b6a28f6" providerId="ADAL" clId="{C278B758-64E1-49B4-AAFB-79ED31B4D960}" dt="2025-08-07T08:56:42.434" v="4562" actId="1076"/>
          <ac:spMkLst>
            <pc:docMk/>
            <pc:sldMk cId="774526793" sldId="364"/>
            <ac:spMk id="18" creationId="{4E5D68A0-006F-DA5C-630E-22DF981C8547}"/>
          </ac:spMkLst>
        </pc:spChg>
        <pc:picChg chg="mod">
          <ac:chgData name="Stipanovic Ortega, Laura" userId="9e36d2f1-503b-47dd-8f3d-77f79b6a28f6" providerId="ADAL" clId="{C278B758-64E1-49B4-AAFB-79ED31B4D960}" dt="2025-08-07T08:56:58.407" v="4563" actId="14100"/>
          <ac:picMkLst>
            <pc:docMk/>
            <pc:sldMk cId="774526793" sldId="364"/>
            <ac:picMk id="2" creationId="{DDB1BB15-12A8-83D5-0BC0-E9708454C19F}"/>
          </ac:picMkLst>
        </pc:picChg>
        <pc:picChg chg="add mod">
          <ac:chgData name="Stipanovic Ortega, Laura" userId="9e36d2f1-503b-47dd-8f3d-77f79b6a28f6" providerId="ADAL" clId="{C278B758-64E1-49B4-AAFB-79ED31B4D960}" dt="2025-08-07T08:56:25.571" v="4557" actId="1076"/>
          <ac:picMkLst>
            <pc:docMk/>
            <pc:sldMk cId="774526793" sldId="364"/>
            <ac:picMk id="12" creationId="{5D7B9FA6-829A-60A9-8718-FB86C79E35CD}"/>
          </ac:picMkLst>
        </pc:picChg>
      </pc:sldChg>
      <pc:sldChg chg="del">
        <pc:chgData name="Stipanovic Ortega, Laura" userId="9e36d2f1-503b-47dd-8f3d-77f79b6a28f6" providerId="ADAL" clId="{C278B758-64E1-49B4-AAFB-79ED31B4D960}" dt="2025-08-06T12:50:10.787" v="833" actId="47"/>
        <pc:sldMkLst>
          <pc:docMk/>
          <pc:sldMk cId="3151080979" sldId="372"/>
        </pc:sldMkLst>
      </pc:sldChg>
      <pc:sldChg chg="del">
        <pc:chgData name="Stipanovic Ortega, Laura" userId="9e36d2f1-503b-47dd-8f3d-77f79b6a28f6" providerId="ADAL" clId="{C278B758-64E1-49B4-AAFB-79ED31B4D960}" dt="2025-08-06T12:50:11.366" v="834" actId="47"/>
        <pc:sldMkLst>
          <pc:docMk/>
          <pc:sldMk cId="1056392288" sldId="373"/>
        </pc:sldMkLst>
      </pc:sldChg>
      <pc:sldChg chg="del">
        <pc:chgData name="Stipanovic Ortega, Laura" userId="9e36d2f1-503b-47dd-8f3d-77f79b6a28f6" providerId="ADAL" clId="{C278B758-64E1-49B4-AAFB-79ED31B4D960}" dt="2025-08-06T12:50:12.024" v="835" actId="47"/>
        <pc:sldMkLst>
          <pc:docMk/>
          <pc:sldMk cId="2975450652" sldId="374"/>
        </pc:sldMkLst>
      </pc:sldChg>
      <pc:sldChg chg="add del">
        <pc:chgData name="Stipanovic Ortega, Laura" userId="9e36d2f1-503b-47dd-8f3d-77f79b6a28f6" providerId="ADAL" clId="{C278B758-64E1-49B4-AAFB-79ED31B4D960}" dt="2025-08-06T16:23:43.705" v="3993" actId="47"/>
        <pc:sldMkLst>
          <pc:docMk/>
          <pc:sldMk cId="1054732697" sldId="375"/>
        </pc:sldMkLst>
      </pc:sldChg>
      <pc:sldChg chg="del">
        <pc:chgData name="Stipanovic Ortega, Laura" userId="9e36d2f1-503b-47dd-8f3d-77f79b6a28f6" providerId="ADAL" clId="{C278B758-64E1-49B4-AAFB-79ED31B4D960}" dt="2025-08-06T16:23:45.681" v="3994" actId="47"/>
        <pc:sldMkLst>
          <pc:docMk/>
          <pc:sldMk cId="1028357446" sldId="376"/>
        </pc:sldMkLst>
      </pc:sldChg>
      <pc:sldChg chg="del">
        <pc:chgData name="Stipanovic Ortega, Laura" userId="9e36d2f1-503b-47dd-8f3d-77f79b6a28f6" providerId="ADAL" clId="{C278B758-64E1-49B4-AAFB-79ED31B4D960}" dt="2025-08-06T16:24:53.527" v="4010" actId="47"/>
        <pc:sldMkLst>
          <pc:docMk/>
          <pc:sldMk cId="574970209" sldId="380"/>
        </pc:sldMkLst>
      </pc:sldChg>
      <pc:sldChg chg="del">
        <pc:chgData name="Stipanovic Ortega, Laura" userId="9e36d2f1-503b-47dd-8f3d-77f79b6a28f6" providerId="ADAL" clId="{C278B758-64E1-49B4-AAFB-79ED31B4D960}" dt="2025-08-06T12:50:25.677" v="838" actId="47"/>
        <pc:sldMkLst>
          <pc:docMk/>
          <pc:sldMk cId="703113179" sldId="381"/>
        </pc:sldMkLst>
      </pc:sldChg>
      <pc:sldChg chg="del">
        <pc:chgData name="Stipanovic Ortega, Laura" userId="9e36d2f1-503b-47dd-8f3d-77f79b6a28f6" providerId="ADAL" clId="{C278B758-64E1-49B4-AAFB-79ED31B4D960}" dt="2025-08-06T12:50:26.437" v="839" actId="47"/>
        <pc:sldMkLst>
          <pc:docMk/>
          <pc:sldMk cId="2551541696" sldId="382"/>
        </pc:sldMkLst>
      </pc:sldChg>
      <pc:sldChg chg="del">
        <pc:chgData name="Stipanovic Ortega, Laura" userId="9e36d2f1-503b-47dd-8f3d-77f79b6a28f6" providerId="ADAL" clId="{C278B758-64E1-49B4-AAFB-79ED31B4D960}" dt="2025-08-06T12:50:26.917" v="840" actId="47"/>
        <pc:sldMkLst>
          <pc:docMk/>
          <pc:sldMk cId="3997549565" sldId="383"/>
        </pc:sldMkLst>
      </pc:sldChg>
      <pc:sldChg chg="del">
        <pc:chgData name="Stipanovic Ortega, Laura" userId="9e36d2f1-503b-47dd-8f3d-77f79b6a28f6" providerId="ADAL" clId="{C278B758-64E1-49B4-AAFB-79ED31B4D960}" dt="2025-08-06T12:50:28.834" v="842" actId="47"/>
        <pc:sldMkLst>
          <pc:docMk/>
          <pc:sldMk cId="3003887551" sldId="385"/>
        </pc:sldMkLst>
      </pc:sldChg>
      <pc:sldChg chg="del">
        <pc:chgData name="Stipanovic Ortega, Laura" userId="9e36d2f1-503b-47dd-8f3d-77f79b6a28f6" providerId="ADAL" clId="{C278B758-64E1-49B4-AAFB-79ED31B4D960}" dt="2025-08-06T17:01:32.446" v="4374" actId="47"/>
        <pc:sldMkLst>
          <pc:docMk/>
          <pc:sldMk cId="2458802497" sldId="386"/>
        </pc:sldMkLst>
      </pc:sldChg>
      <pc:sldChg chg="del">
        <pc:chgData name="Stipanovic Ortega, Laura" userId="9e36d2f1-503b-47dd-8f3d-77f79b6a28f6" providerId="ADAL" clId="{C278B758-64E1-49B4-AAFB-79ED31B4D960}" dt="2025-08-06T17:01:54.242" v="4378" actId="47"/>
        <pc:sldMkLst>
          <pc:docMk/>
          <pc:sldMk cId="852944214" sldId="387"/>
        </pc:sldMkLst>
      </pc:sldChg>
      <pc:sldChg chg="del">
        <pc:chgData name="Stipanovic Ortega, Laura" userId="9e36d2f1-503b-47dd-8f3d-77f79b6a28f6" providerId="ADAL" clId="{C278B758-64E1-49B4-AAFB-79ED31B4D960}" dt="2025-08-06T16:26:16.902" v="4033" actId="47"/>
        <pc:sldMkLst>
          <pc:docMk/>
          <pc:sldMk cId="3086076609" sldId="388"/>
        </pc:sldMkLst>
      </pc:sldChg>
      <pc:sldChg chg="del">
        <pc:chgData name="Stipanovic Ortega, Laura" userId="9e36d2f1-503b-47dd-8f3d-77f79b6a28f6" providerId="ADAL" clId="{C278B758-64E1-49B4-AAFB-79ED31B4D960}" dt="2025-08-06T17:05:30.235" v="4386" actId="47"/>
        <pc:sldMkLst>
          <pc:docMk/>
          <pc:sldMk cId="4173744158" sldId="389"/>
        </pc:sldMkLst>
      </pc:sldChg>
      <pc:sldChg chg="addSp delSp modSp mod ord">
        <pc:chgData name="Stipanovic Ortega, Laura" userId="9e36d2f1-503b-47dd-8f3d-77f79b6a28f6" providerId="ADAL" clId="{C278B758-64E1-49B4-AAFB-79ED31B4D960}" dt="2025-08-13T12:42:18.121" v="4850" actId="20577"/>
        <pc:sldMkLst>
          <pc:docMk/>
          <pc:sldMk cId="3452620865" sldId="390"/>
        </pc:sldMkLst>
        <pc:spChg chg="mod">
          <ac:chgData name="Stipanovic Ortega, Laura" userId="9e36d2f1-503b-47dd-8f3d-77f79b6a28f6" providerId="ADAL" clId="{C278B758-64E1-49B4-AAFB-79ED31B4D960}" dt="2025-08-13T12:42:18.121" v="4850" actId="20577"/>
          <ac:spMkLst>
            <pc:docMk/>
            <pc:sldMk cId="3452620865" sldId="390"/>
            <ac:spMk id="5" creationId="{96DC84DF-629A-D136-1AB2-47EA1CA99904}"/>
          </ac:spMkLst>
        </pc:spChg>
        <pc:picChg chg="add mod">
          <ac:chgData name="Stipanovic Ortega, Laura" userId="9e36d2f1-503b-47dd-8f3d-77f79b6a28f6" providerId="ADAL" clId="{C278B758-64E1-49B4-AAFB-79ED31B4D960}" dt="2025-08-06T17:06:04.669" v="4393" actId="1076"/>
          <ac:picMkLst>
            <pc:docMk/>
            <pc:sldMk cId="3452620865" sldId="390"/>
            <ac:picMk id="7" creationId="{F60D4CC9-E570-9C90-B5F3-700D9FBC0F95}"/>
          </ac:picMkLst>
        </pc:picChg>
        <pc:picChg chg="add mod">
          <ac:chgData name="Stipanovic Ortega, Laura" userId="9e36d2f1-503b-47dd-8f3d-77f79b6a28f6" providerId="ADAL" clId="{C278B758-64E1-49B4-AAFB-79ED31B4D960}" dt="2025-08-06T17:06:15.861" v="4395" actId="1076"/>
          <ac:picMkLst>
            <pc:docMk/>
            <pc:sldMk cId="3452620865" sldId="390"/>
            <ac:picMk id="9" creationId="{2B57AC12-C7AC-CC91-AC3E-4717E3C5525E}"/>
          </ac:picMkLst>
        </pc:picChg>
      </pc:sldChg>
      <pc:sldChg chg="addSp delSp modSp mod ord">
        <pc:chgData name="Stipanovic Ortega, Laura" userId="9e36d2f1-503b-47dd-8f3d-77f79b6a28f6" providerId="ADAL" clId="{C278B758-64E1-49B4-AAFB-79ED31B4D960}" dt="2025-08-13T12:34:51.341" v="4735" actId="1076"/>
        <pc:sldMkLst>
          <pc:docMk/>
          <pc:sldMk cId="3108780629" sldId="391"/>
        </pc:sldMkLst>
        <pc:spChg chg="mod">
          <ac:chgData name="Stipanovic Ortega, Laura" userId="9e36d2f1-503b-47dd-8f3d-77f79b6a28f6" providerId="ADAL" clId="{C278B758-64E1-49B4-AAFB-79ED31B4D960}" dt="2025-08-13T12:34:30.953" v="4733" actId="1076"/>
          <ac:spMkLst>
            <pc:docMk/>
            <pc:sldMk cId="3108780629" sldId="391"/>
            <ac:spMk id="3" creationId="{78B177E2-3F4D-EAB0-F831-8C6EDD541703}"/>
          </ac:spMkLst>
        </pc:spChg>
        <pc:spChg chg="mod">
          <ac:chgData name="Stipanovic Ortega, Laura" userId="9e36d2f1-503b-47dd-8f3d-77f79b6a28f6" providerId="ADAL" clId="{C278B758-64E1-49B4-AAFB-79ED31B4D960}" dt="2025-08-13T12:34:51.341" v="4735" actId="1076"/>
          <ac:spMkLst>
            <pc:docMk/>
            <pc:sldMk cId="3108780629" sldId="391"/>
            <ac:spMk id="4" creationId="{6DCC8C93-4082-BF40-39BF-FF3BC91804E8}"/>
          </ac:spMkLst>
        </pc:spChg>
        <pc:picChg chg="add mod">
          <ac:chgData name="Stipanovic Ortega, Laura" userId="9e36d2f1-503b-47dd-8f3d-77f79b6a28f6" providerId="ADAL" clId="{C278B758-64E1-49B4-AAFB-79ED31B4D960}" dt="2025-08-06T17:03:19.035" v="4382" actId="1076"/>
          <ac:picMkLst>
            <pc:docMk/>
            <pc:sldMk cId="3108780629" sldId="391"/>
            <ac:picMk id="5" creationId="{0844B260-6E04-0D92-893A-A26A8B809A8F}"/>
          </ac:picMkLst>
        </pc:picChg>
      </pc:sldChg>
      <pc:sldChg chg="del">
        <pc:chgData name="Stipanovic Ortega, Laura" userId="9e36d2f1-503b-47dd-8f3d-77f79b6a28f6" providerId="ADAL" clId="{C278B758-64E1-49B4-AAFB-79ED31B4D960}" dt="2025-08-06T17:06:44.461" v="4399" actId="47"/>
        <pc:sldMkLst>
          <pc:docMk/>
          <pc:sldMk cId="2268173293" sldId="392"/>
        </pc:sldMkLst>
      </pc:sldChg>
      <pc:sldChg chg="del">
        <pc:chgData name="Stipanovic Ortega, Laura" userId="9e36d2f1-503b-47dd-8f3d-77f79b6a28f6" providerId="ADAL" clId="{C278B758-64E1-49B4-AAFB-79ED31B4D960}" dt="2025-08-06T16:57:59.490" v="4300" actId="47"/>
        <pc:sldMkLst>
          <pc:docMk/>
          <pc:sldMk cId="174739038" sldId="393"/>
        </pc:sldMkLst>
      </pc:sldChg>
      <pc:sldChg chg="del">
        <pc:chgData name="Stipanovic Ortega, Laura" userId="9e36d2f1-503b-47dd-8f3d-77f79b6a28f6" providerId="ADAL" clId="{C278B758-64E1-49B4-AAFB-79ED31B4D960}" dt="2025-08-06T16:23:34.890" v="3992" actId="47"/>
        <pc:sldMkLst>
          <pc:docMk/>
          <pc:sldMk cId="2181374325" sldId="394"/>
        </pc:sldMkLst>
      </pc:sldChg>
      <pc:sldChg chg="del">
        <pc:chgData name="Stipanovic Ortega, Laura" userId="9e36d2f1-503b-47dd-8f3d-77f79b6a28f6" providerId="ADAL" clId="{C278B758-64E1-49B4-AAFB-79ED31B4D960}" dt="2025-08-06T17:06:41.951" v="4397" actId="47"/>
        <pc:sldMkLst>
          <pc:docMk/>
          <pc:sldMk cId="2811122433" sldId="395"/>
        </pc:sldMkLst>
      </pc:sldChg>
      <pc:sldChg chg="del">
        <pc:chgData name="Stipanovic Ortega, Laura" userId="9e36d2f1-503b-47dd-8f3d-77f79b6a28f6" providerId="ADAL" clId="{C278B758-64E1-49B4-AAFB-79ED31B4D960}" dt="2025-08-06T12:50:27.397" v="841" actId="47"/>
        <pc:sldMkLst>
          <pc:docMk/>
          <pc:sldMk cId="3546269318" sldId="396"/>
        </pc:sldMkLst>
      </pc:sldChg>
      <pc:sldChg chg="del">
        <pc:chgData name="Stipanovic Ortega, Laura" userId="9e36d2f1-503b-47dd-8f3d-77f79b6a28f6" providerId="ADAL" clId="{C278B758-64E1-49B4-AAFB-79ED31B4D960}" dt="2025-08-06T17:06:40.917" v="4396" actId="47"/>
        <pc:sldMkLst>
          <pc:docMk/>
          <pc:sldMk cId="1669587709" sldId="397"/>
        </pc:sldMkLst>
      </pc:sldChg>
      <pc:sldChg chg="addSp delSp modSp new del mod">
        <pc:chgData name="Stipanovic Ortega, Laura" userId="9e36d2f1-503b-47dd-8f3d-77f79b6a28f6" providerId="ADAL" clId="{C278B758-64E1-49B4-AAFB-79ED31B4D960}" dt="2025-08-06T17:06:43.353" v="4398" actId="47"/>
        <pc:sldMkLst>
          <pc:docMk/>
          <pc:sldMk cId="1582093394" sldId="398"/>
        </pc:sldMkLst>
      </pc:sldChg>
      <pc:sldChg chg="addSp delSp modSp add mod">
        <pc:chgData name="Stipanovic Ortega, Laura" userId="9e36d2f1-503b-47dd-8f3d-77f79b6a28f6" providerId="ADAL" clId="{C278B758-64E1-49B4-AAFB-79ED31B4D960}" dt="2025-08-06T16:23:08.544" v="3990" actId="1076"/>
        <pc:sldMkLst>
          <pc:docMk/>
          <pc:sldMk cId="386119599" sldId="399"/>
        </pc:sldMkLst>
        <pc:spChg chg="mod">
          <ac:chgData name="Stipanovic Ortega, Laura" userId="9e36d2f1-503b-47dd-8f3d-77f79b6a28f6" providerId="ADAL" clId="{C278B758-64E1-49B4-AAFB-79ED31B4D960}" dt="2025-08-06T16:23:08.544" v="3990" actId="1076"/>
          <ac:spMkLst>
            <pc:docMk/>
            <pc:sldMk cId="386119599" sldId="399"/>
            <ac:spMk id="4" creationId="{8BECE385-5481-4F6C-73EE-93FA7AFC5834}"/>
          </ac:spMkLst>
        </pc:spChg>
        <pc:spChg chg="mod">
          <ac:chgData name="Stipanovic Ortega, Laura" userId="9e36d2f1-503b-47dd-8f3d-77f79b6a28f6" providerId="ADAL" clId="{C278B758-64E1-49B4-AAFB-79ED31B4D960}" dt="2025-08-06T16:20:39.009" v="3661" actId="6549"/>
          <ac:spMkLst>
            <pc:docMk/>
            <pc:sldMk cId="386119599" sldId="399"/>
            <ac:spMk id="6" creationId="{989CCA9F-A0D4-B9C0-5919-A4C993B8A85F}"/>
          </ac:spMkLst>
        </pc:spChg>
        <pc:picChg chg="add mod">
          <ac:chgData name="Stipanovic Ortega, Laura" userId="9e36d2f1-503b-47dd-8f3d-77f79b6a28f6" providerId="ADAL" clId="{C278B758-64E1-49B4-AAFB-79ED31B4D960}" dt="2025-08-06T14:06:03.247" v="2074" actId="1076"/>
          <ac:picMkLst>
            <pc:docMk/>
            <pc:sldMk cId="386119599" sldId="399"/>
            <ac:picMk id="3" creationId="{DB56E119-5DBE-C0E2-4052-537B66D74E9D}"/>
          </ac:picMkLst>
        </pc:picChg>
        <pc:picChg chg="add mod">
          <ac:chgData name="Stipanovic Ortega, Laura" userId="9e36d2f1-503b-47dd-8f3d-77f79b6a28f6" providerId="ADAL" clId="{C278B758-64E1-49B4-AAFB-79ED31B4D960}" dt="2025-08-06T13:26:20.593" v="2007" actId="1076"/>
          <ac:picMkLst>
            <pc:docMk/>
            <pc:sldMk cId="386119599" sldId="399"/>
            <ac:picMk id="7" creationId="{B29ABE51-DDA4-2327-AFE8-551A2D8BA1E3}"/>
          </ac:picMkLst>
        </pc:picChg>
        <pc:picChg chg="add mod modCrop">
          <ac:chgData name="Stipanovic Ortega, Laura" userId="9e36d2f1-503b-47dd-8f3d-77f79b6a28f6" providerId="ADAL" clId="{C278B758-64E1-49B4-AAFB-79ED31B4D960}" dt="2025-08-06T14:06:13.170" v="2075" actId="732"/>
          <ac:picMkLst>
            <pc:docMk/>
            <pc:sldMk cId="386119599" sldId="399"/>
            <ac:picMk id="11" creationId="{5928BBAB-A598-745A-3720-9405CAE761B3}"/>
          </ac:picMkLst>
        </pc:picChg>
        <pc:picChg chg="add mod">
          <ac:chgData name="Stipanovic Ortega, Laura" userId="9e36d2f1-503b-47dd-8f3d-77f79b6a28f6" providerId="ADAL" clId="{C278B758-64E1-49B4-AAFB-79ED31B4D960}" dt="2025-08-06T13:27:13.228" v="2020" actId="1076"/>
          <ac:picMkLst>
            <pc:docMk/>
            <pc:sldMk cId="386119599" sldId="399"/>
            <ac:picMk id="13" creationId="{1A2398F6-7F6C-A1AA-6744-E5BB85AE78D3}"/>
          </ac:picMkLst>
        </pc:picChg>
      </pc:sldChg>
      <pc:sldChg chg="modSp add mod">
        <pc:chgData name="Stipanovic Ortega, Laura" userId="9e36d2f1-503b-47dd-8f3d-77f79b6a28f6" providerId="ADAL" clId="{C278B758-64E1-49B4-AAFB-79ED31B4D960}" dt="2025-08-07T08:59:12.326" v="4599" actId="20577"/>
        <pc:sldMkLst>
          <pc:docMk/>
          <pc:sldMk cId="1990279478" sldId="400"/>
        </pc:sldMkLst>
        <pc:spChg chg="mod">
          <ac:chgData name="Stipanovic Ortega, Laura" userId="9e36d2f1-503b-47dd-8f3d-77f79b6a28f6" providerId="ADAL" clId="{C278B758-64E1-49B4-AAFB-79ED31B4D960}" dt="2025-08-07T08:59:12.326" v="4599" actId="20577"/>
          <ac:spMkLst>
            <pc:docMk/>
            <pc:sldMk cId="1990279478" sldId="400"/>
            <ac:spMk id="4" creationId="{8B8FC91C-BC77-6592-14A6-25FF98BFD322}"/>
          </ac:spMkLst>
        </pc:spChg>
        <pc:spChg chg="mod">
          <ac:chgData name="Stipanovic Ortega, Laura" userId="9e36d2f1-503b-47dd-8f3d-77f79b6a28f6" providerId="ADAL" clId="{C278B758-64E1-49B4-AAFB-79ED31B4D960}" dt="2025-08-07T08:59:02.215" v="4593" actId="20577"/>
          <ac:spMkLst>
            <pc:docMk/>
            <pc:sldMk cId="1990279478" sldId="400"/>
            <ac:spMk id="6" creationId="{596392FD-18FC-3B0E-4945-DF5DC52520F5}"/>
          </ac:spMkLst>
        </pc:spChg>
      </pc:sldChg>
      <pc:sldChg chg="addSp delSp modSp add mod">
        <pc:chgData name="Stipanovic Ortega, Laura" userId="9e36d2f1-503b-47dd-8f3d-77f79b6a28f6" providerId="ADAL" clId="{C278B758-64E1-49B4-AAFB-79ED31B4D960}" dt="2025-08-11T12:21:46.335" v="4668" actId="14100"/>
        <pc:sldMkLst>
          <pc:docMk/>
          <pc:sldMk cId="579076406" sldId="401"/>
        </pc:sldMkLst>
        <pc:spChg chg="mod">
          <ac:chgData name="Stipanovic Ortega, Laura" userId="9e36d2f1-503b-47dd-8f3d-77f79b6a28f6" providerId="ADAL" clId="{C278B758-64E1-49B4-AAFB-79ED31B4D960}" dt="2025-08-06T16:15:57.572" v="3333" actId="1076"/>
          <ac:spMkLst>
            <pc:docMk/>
            <pc:sldMk cId="579076406" sldId="401"/>
            <ac:spMk id="4" creationId="{79777F23-F533-A152-FDFF-0F7DA52B807E}"/>
          </ac:spMkLst>
        </pc:spChg>
        <pc:spChg chg="mod">
          <ac:chgData name="Stipanovic Ortega, Laura" userId="9e36d2f1-503b-47dd-8f3d-77f79b6a28f6" providerId="ADAL" clId="{C278B758-64E1-49B4-AAFB-79ED31B4D960}" dt="2025-08-06T16:15:59.628" v="3335" actId="20577"/>
          <ac:spMkLst>
            <pc:docMk/>
            <pc:sldMk cId="579076406" sldId="401"/>
            <ac:spMk id="6" creationId="{ABF5EE72-D364-CEA8-8528-EC7D5C4A7973}"/>
          </ac:spMkLst>
        </pc:spChg>
        <pc:picChg chg="mod">
          <ac:chgData name="Stipanovic Ortega, Laura" userId="9e36d2f1-503b-47dd-8f3d-77f79b6a28f6" providerId="ADAL" clId="{C278B758-64E1-49B4-AAFB-79ED31B4D960}" dt="2025-08-11T12:21:46.335" v="4668" actId="14100"/>
          <ac:picMkLst>
            <pc:docMk/>
            <pc:sldMk cId="579076406" sldId="401"/>
            <ac:picMk id="2" creationId="{B7895C02-1581-A453-2CA7-8F9AFD47B086}"/>
          </ac:picMkLst>
        </pc:picChg>
        <pc:picChg chg="add mod">
          <ac:chgData name="Stipanovic Ortega, Laura" userId="9e36d2f1-503b-47dd-8f3d-77f79b6a28f6" providerId="ADAL" clId="{C278B758-64E1-49B4-AAFB-79ED31B4D960}" dt="2025-08-07T08:58:54.459" v="4588" actId="1076"/>
          <ac:picMkLst>
            <pc:docMk/>
            <pc:sldMk cId="579076406" sldId="401"/>
            <ac:picMk id="5" creationId="{73ABBCD0-C87E-C39A-80E0-9AAA96233A83}"/>
          </ac:picMkLst>
        </pc:picChg>
      </pc:sldChg>
      <pc:sldChg chg="addSp delSp modSp add mod">
        <pc:chgData name="Stipanovic Ortega, Laura" userId="9e36d2f1-503b-47dd-8f3d-77f79b6a28f6" providerId="ADAL" clId="{C278B758-64E1-49B4-AAFB-79ED31B4D960}" dt="2025-08-06T16:25:32.519" v="4025"/>
        <pc:sldMkLst>
          <pc:docMk/>
          <pc:sldMk cId="1931739065" sldId="402"/>
        </pc:sldMkLst>
        <pc:spChg chg="mod">
          <ac:chgData name="Stipanovic Ortega, Laura" userId="9e36d2f1-503b-47dd-8f3d-77f79b6a28f6" providerId="ADAL" clId="{C278B758-64E1-49B4-AAFB-79ED31B4D960}" dt="2025-08-06T16:25:32.519" v="4025"/>
          <ac:spMkLst>
            <pc:docMk/>
            <pc:sldMk cId="1931739065" sldId="402"/>
            <ac:spMk id="4" creationId="{05D2F493-639E-66A8-FC3C-05079879BE8B}"/>
          </ac:spMkLst>
        </pc:spChg>
        <pc:spChg chg="mod">
          <ac:chgData name="Stipanovic Ortega, Laura" userId="9e36d2f1-503b-47dd-8f3d-77f79b6a28f6" providerId="ADAL" clId="{C278B758-64E1-49B4-AAFB-79ED31B4D960}" dt="2025-08-06T16:24:07.768" v="4002"/>
          <ac:spMkLst>
            <pc:docMk/>
            <pc:sldMk cId="1931739065" sldId="402"/>
            <ac:spMk id="6" creationId="{0D6A63EF-6BAB-6E21-9A29-D57F0654CD42}"/>
          </ac:spMkLst>
        </pc:spChg>
        <pc:picChg chg="add mod modCrop">
          <ac:chgData name="Stipanovic Ortega, Laura" userId="9e36d2f1-503b-47dd-8f3d-77f79b6a28f6" providerId="ADAL" clId="{C278B758-64E1-49B4-AAFB-79ED31B4D960}" dt="2025-08-06T16:24:27.549" v="4009" actId="1076"/>
          <ac:picMkLst>
            <pc:docMk/>
            <pc:sldMk cId="1931739065" sldId="402"/>
            <ac:picMk id="5" creationId="{9D577CBE-3D89-AD0B-B506-54D52630E392}"/>
          </ac:picMkLst>
        </pc:picChg>
      </pc:sldChg>
      <pc:sldChg chg="addSp delSp modSp add mod modShow">
        <pc:chgData name="Stipanovic Ortega, Laura" userId="9e36d2f1-503b-47dd-8f3d-77f79b6a28f6" providerId="ADAL" clId="{C278B758-64E1-49B4-AAFB-79ED31B4D960}" dt="2025-08-13T12:41:23.986" v="4835" actId="729"/>
        <pc:sldMkLst>
          <pc:docMk/>
          <pc:sldMk cId="803287218" sldId="403"/>
        </pc:sldMkLst>
        <pc:spChg chg="mod">
          <ac:chgData name="Stipanovic Ortega, Laura" userId="9e36d2f1-503b-47dd-8f3d-77f79b6a28f6" providerId="ADAL" clId="{C278B758-64E1-49B4-AAFB-79ED31B4D960}" dt="2025-08-06T16:27:41.979" v="4065" actId="108"/>
          <ac:spMkLst>
            <pc:docMk/>
            <pc:sldMk cId="803287218" sldId="403"/>
            <ac:spMk id="4" creationId="{9C3E6620-EAD6-521D-241A-DA07FDD7792A}"/>
          </ac:spMkLst>
        </pc:spChg>
        <pc:spChg chg="mod">
          <ac:chgData name="Stipanovic Ortega, Laura" userId="9e36d2f1-503b-47dd-8f3d-77f79b6a28f6" providerId="ADAL" clId="{C278B758-64E1-49B4-AAFB-79ED31B4D960}" dt="2025-08-06T16:26:36.535" v="4037"/>
          <ac:spMkLst>
            <pc:docMk/>
            <pc:sldMk cId="803287218" sldId="403"/>
            <ac:spMk id="6" creationId="{4C563FD6-2516-CD21-12D9-75536310CD72}"/>
          </ac:spMkLst>
        </pc:spChg>
        <pc:picChg chg="add mod">
          <ac:chgData name="Stipanovic Ortega, Laura" userId="9e36d2f1-503b-47dd-8f3d-77f79b6a28f6" providerId="ADAL" clId="{C278B758-64E1-49B4-AAFB-79ED31B4D960}" dt="2025-08-06T16:27:33.969" v="4063" actId="1076"/>
          <ac:picMkLst>
            <pc:docMk/>
            <pc:sldMk cId="803287218" sldId="403"/>
            <ac:picMk id="3" creationId="{E19D125F-1A46-BC9F-CABA-991A4073173E}"/>
          </ac:picMkLst>
        </pc:picChg>
      </pc:sldChg>
      <pc:sldChg chg="addSp delSp modSp add mod modAnim modShow">
        <pc:chgData name="Stipanovic Ortega, Laura" userId="9e36d2f1-503b-47dd-8f3d-77f79b6a28f6" providerId="ADAL" clId="{C278B758-64E1-49B4-AAFB-79ED31B4D960}" dt="2025-08-13T12:41:27.455" v="4836" actId="729"/>
        <pc:sldMkLst>
          <pc:docMk/>
          <pc:sldMk cId="1824051209" sldId="404"/>
        </pc:sldMkLst>
        <pc:spChg chg="mod">
          <ac:chgData name="Stipanovic Ortega, Laura" userId="9e36d2f1-503b-47dd-8f3d-77f79b6a28f6" providerId="ADAL" clId="{C278B758-64E1-49B4-AAFB-79ED31B4D960}" dt="2025-08-06T16:29:10.864" v="4191" actId="108"/>
          <ac:spMkLst>
            <pc:docMk/>
            <pc:sldMk cId="1824051209" sldId="404"/>
            <ac:spMk id="4" creationId="{E1D8F2BC-1EB2-6028-AA9C-0EA371356A4A}"/>
          </ac:spMkLst>
        </pc:spChg>
        <pc:spChg chg="mod">
          <ac:chgData name="Stipanovic Ortega, Laura" userId="9e36d2f1-503b-47dd-8f3d-77f79b6a28f6" providerId="ADAL" clId="{C278B758-64E1-49B4-AAFB-79ED31B4D960}" dt="2025-08-13T12:31:30.019" v="4670" actId="20577"/>
          <ac:spMkLst>
            <pc:docMk/>
            <pc:sldMk cId="1824051209" sldId="404"/>
            <ac:spMk id="6" creationId="{6215B63C-23CB-EC6D-965E-A5E01CA86A37}"/>
          </ac:spMkLst>
        </pc:spChg>
        <pc:picChg chg="add mod">
          <ac:chgData name="Stipanovic Ortega, Laura" userId="9e36d2f1-503b-47dd-8f3d-77f79b6a28f6" providerId="ADAL" clId="{C278B758-64E1-49B4-AAFB-79ED31B4D960}" dt="2025-08-06T16:28:05.658" v="4071" actId="14100"/>
          <ac:picMkLst>
            <pc:docMk/>
            <pc:sldMk cId="1824051209" sldId="404"/>
            <ac:picMk id="5" creationId="{113751C9-555D-EAFF-49F9-3095B5F11B51}"/>
          </ac:picMkLst>
        </pc:picChg>
      </pc:sldChg>
      <pc:sldChg chg="addSp delSp modSp add mod delAnim">
        <pc:chgData name="Stipanovic Ortega, Laura" userId="9e36d2f1-503b-47dd-8f3d-77f79b6a28f6" providerId="ADAL" clId="{C278B758-64E1-49B4-AAFB-79ED31B4D960}" dt="2025-08-06T17:08:34.238" v="4448" actId="1076"/>
        <pc:sldMkLst>
          <pc:docMk/>
          <pc:sldMk cId="1030051800" sldId="405"/>
        </pc:sldMkLst>
      </pc:sldChg>
      <pc:sldChg chg="addSp delSp modSp add mod ord">
        <pc:chgData name="Stipanovic Ortega, Laura" userId="9e36d2f1-503b-47dd-8f3d-77f79b6a28f6" providerId="ADAL" clId="{C278B758-64E1-49B4-AAFB-79ED31B4D960}" dt="2025-08-13T12:35:52.884" v="4753" actId="403"/>
        <pc:sldMkLst>
          <pc:docMk/>
          <pc:sldMk cId="2349194659" sldId="406"/>
        </pc:sldMkLst>
        <pc:spChg chg="mod">
          <ac:chgData name="Stipanovic Ortega, Laura" userId="9e36d2f1-503b-47dd-8f3d-77f79b6a28f6" providerId="ADAL" clId="{C278B758-64E1-49B4-AAFB-79ED31B4D960}" dt="2025-08-13T12:35:52.884" v="4753" actId="403"/>
          <ac:spMkLst>
            <pc:docMk/>
            <pc:sldMk cId="2349194659" sldId="406"/>
            <ac:spMk id="5" creationId="{EE8C4DD3-25AE-061A-5120-FE9AFD125C29}"/>
          </ac:spMkLst>
        </pc:spChg>
        <pc:picChg chg="mod">
          <ac:chgData name="Stipanovic Ortega, Laura" userId="9e36d2f1-503b-47dd-8f3d-77f79b6a28f6" providerId="ADAL" clId="{C278B758-64E1-49B4-AAFB-79ED31B4D960}" dt="2025-08-07T09:51:55.837" v="4617" actId="14100"/>
          <ac:picMkLst>
            <pc:docMk/>
            <pc:sldMk cId="2349194659" sldId="406"/>
            <ac:picMk id="4" creationId="{E54A1E15-9280-5594-99DD-3326844F6CA2}"/>
          </ac:picMkLst>
        </pc:picChg>
        <pc:picChg chg="add mod">
          <ac:chgData name="Stipanovic Ortega, Laura" userId="9e36d2f1-503b-47dd-8f3d-77f79b6a28f6" providerId="ADAL" clId="{C278B758-64E1-49B4-AAFB-79ED31B4D960}" dt="2025-08-06T17:04:04.440" v="4385" actId="1076"/>
          <ac:picMkLst>
            <pc:docMk/>
            <pc:sldMk cId="2349194659" sldId="406"/>
            <ac:picMk id="8" creationId="{FA869FAD-42BB-29B9-1E86-27960CAF03B4}"/>
          </ac:picMkLst>
        </pc:picChg>
      </pc:sldChg>
      <pc:sldChg chg="addSp delSp modSp add mod ord">
        <pc:chgData name="Stipanovic Ortega, Laura" userId="9e36d2f1-503b-47dd-8f3d-77f79b6a28f6" providerId="ADAL" clId="{C278B758-64E1-49B4-AAFB-79ED31B4D960}" dt="2025-08-13T12:36:58.351" v="4804" actId="404"/>
        <pc:sldMkLst>
          <pc:docMk/>
          <pc:sldMk cId="2854803859" sldId="407"/>
        </pc:sldMkLst>
        <pc:spChg chg="mod">
          <ac:chgData name="Stipanovic Ortega, Laura" userId="9e36d2f1-503b-47dd-8f3d-77f79b6a28f6" providerId="ADAL" clId="{C278B758-64E1-49B4-AAFB-79ED31B4D960}" dt="2025-08-13T12:36:58.351" v="4804" actId="404"/>
          <ac:spMkLst>
            <pc:docMk/>
            <pc:sldMk cId="2854803859" sldId="407"/>
            <ac:spMk id="4" creationId="{4B182DB7-2274-AA5D-76EB-29B981537CC8}"/>
          </ac:spMkLst>
        </pc:spChg>
        <pc:picChg chg="add mod">
          <ac:chgData name="Stipanovic Ortega, Laura" userId="9e36d2f1-503b-47dd-8f3d-77f79b6a28f6" providerId="ADAL" clId="{C278B758-64E1-49B4-AAFB-79ED31B4D960}" dt="2025-08-06T17:11:41.844" v="4463" actId="1076"/>
          <ac:picMkLst>
            <pc:docMk/>
            <pc:sldMk cId="2854803859" sldId="407"/>
            <ac:picMk id="8" creationId="{7F9431CF-0371-56F3-C000-0630A96CDEBA}"/>
          </ac:picMkLst>
        </pc:picChg>
      </pc:sldChg>
      <pc:sldChg chg="addSp delSp modSp add mod ord">
        <pc:chgData name="Stipanovic Ortega, Laura" userId="9e36d2f1-503b-47dd-8f3d-77f79b6a28f6" providerId="ADAL" clId="{C278B758-64E1-49B4-AAFB-79ED31B4D960}" dt="2025-08-13T12:38:45.748" v="4834" actId="114"/>
        <pc:sldMkLst>
          <pc:docMk/>
          <pc:sldMk cId="192885391" sldId="408"/>
        </pc:sldMkLst>
        <pc:spChg chg="mod">
          <ac:chgData name="Stipanovic Ortega, Laura" userId="9e36d2f1-503b-47dd-8f3d-77f79b6a28f6" providerId="ADAL" clId="{C278B758-64E1-49B4-AAFB-79ED31B4D960}" dt="2025-08-13T12:38:39.152" v="4831" actId="113"/>
          <ac:spMkLst>
            <pc:docMk/>
            <pc:sldMk cId="192885391" sldId="408"/>
            <ac:spMk id="3" creationId="{39E1CA25-796E-10AB-798D-4D2CACBE1002}"/>
          </ac:spMkLst>
        </pc:spChg>
        <pc:spChg chg="mod">
          <ac:chgData name="Stipanovic Ortega, Laura" userId="9e36d2f1-503b-47dd-8f3d-77f79b6a28f6" providerId="ADAL" clId="{C278B758-64E1-49B4-AAFB-79ED31B4D960}" dt="2025-08-13T12:38:45.748" v="4834" actId="114"/>
          <ac:spMkLst>
            <pc:docMk/>
            <pc:sldMk cId="192885391" sldId="408"/>
            <ac:spMk id="5" creationId="{BA058337-6805-8BA4-D5CB-C66933043CB2}"/>
          </ac:spMkLst>
        </pc:spChg>
        <pc:picChg chg="mod">
          <ac:chgData name="Stipanovic Ortega, Laura" userId="9e36d2f1-503b-47dd-8f3d-77f79b6a28f6" providerId="ADAL" clId="{C278B758-64E1-49B4-AAFB-79ED31B4D960}" dt="2025-08-07T09:52:07.762" v="4621" actId="14100"/>
          <ac:picMkLst>
            <pc:docMk/>
            <pc:sldMk cId="192885391" sldId="408"/>
            <ac:picMk id="4" creationId="{1BA00343-BBF1-D8DE-3C6D-F6CCA7C2E7F1}"/>
          </ac:picMkLst>
        </pc:picChg>
        <pc:picChg chg="add mod">
          <ac:chgData name="Stipanovic Ortega, Laura" userId="9e36d2f1-503b-47dd-8f3d-77f79b6a28f6" providerId="ADAL" clId="{C278B758-64E1-49B4-AAFB-79ED31B4D960}" dt="2025-08-06T17:10:16.767" v="4458" actId="1076"/>
          <ac:picMkLst>
            <pc:docMk/>
            <pc:sldMk cId="192885391" sldId="408"/>
            <ac:picMk id="8" creationId="{96CF223A-B68F-40D6-5D09-FDB4BB5F52A0}"/>
          </ac:picMkLst>
        </pc:picChg>
      </pc:sldChg>
      <pc:sldChg chg="addSp modSp add mod ord">
        <pc:chgData name="Stipanovic Ortega, Laura" userId="9e36d2f1-503b-47dd-8f3d-77f79b6a28f6" providerId="ADAL" clId="{C278B758-64E1-49B4-AAFB-79ED31B4D960}" dt="2025-08-13T12:38:15.130" v="4822" actId="255"/>
        <pc:sldMkLst>
          <pc:docMk/>
          <pc:sldMk cId="3284527269" sldId="409"/>
        </pc:sldMkLst>
        <pc:spChg chg="mod">
          <ac:chgData name="Stipanovic Ortega, Laura" userId="9e36d2f1-503b-47dd-8f3d-77f79b6a28f6" providerId="ADAL" clId="{C278B758-64E1-49B4-AAFB-79ED31B4D960}" dt="2025-08-13T12:38:15.130" v="4822" actId="255"/>
          <ac:spMkLst>
            <pc:docMk/>
            <pc:sldMk cId="3284527269" sldId="409"/>
            <ac:spMk id="4" creationId="{58194021-E0F5-D3C8-1B42-1FA7D72B69A6}"/>
          </ac:spMkLst>
        </pc:spChg>
        <pc:picChg chg="mod">
          <ac:chgData name="Stipanovic Ortega, Laura" userId="9e36d2f1-503b-47dd-8f3d-77f79b6a28f6" providerId="ADAL" clId="{C278B758-64E1-49B4-AAFB-79ED31B4D960}" dt="2025-08-07T09:52:11.289" v="4622" actId="14100"/>
          <ac:picMkLst>
            <pc:docMk/>
            <pc:sldMk cId="3284527269" sldId="409"/>
            <ac:picMk id="2" creationId="{78FAE079-36C0-BD75-A507-B19A8B270DB3}"/>
          </ac:picMkLst>
        </pc:picChg>
        <pc:picChg chg="add mod">
          <ac:chgData name="Stipanovic Ortega, Laura" userId="9e36d2f1-503b-47dd-8f3d-77f79b6a28f6" providerId="ADAL" clId="{C278B758-64E1-49B4-AAFB-79ED31B4D960}" dt="2025-08-06T17:01:51.689" v="4377" actId="1076"/>
          <ac:picMkLst>
            <pc:docMk/>
            <pc:sldMk cId="3284527269" sldId="409"/>
            <ac:picMk id="5" creationId="{DF414AE0-AA94-AD79-ED0B-0F603290A15C}"/>
          </ac:picMkLst>
        </pc:picChg>
      </pc:sldChg>
    </pc:docChg>
  </pc:docChgLst>
  <pc:docChgLst>
    <pc:chgData name="Redman, Katharine" userId="9be8eccb-02e2-4986-899f-8c86fce265c9" providerId="ADAL" clId="{311BB022-8F87-4D69-A3AA-4872D87AB4E1}"/>
    <pc:docChg chg="undo custSel delSld modSld">
      <pc:chgData name="Redman, Katharine" userId="9be8eccb-02e2-4986-899f-8c86fce265c9" providerId="ADAL" clId="{311BB022-8F87-4D69-A3AA-4872D87AB4E1}" dt="2025-08-07T13:57:40.260" v="330" actId="20577"/>
      <pc:docMkLst>
        <pc:docMk/>
      </pc:docMkLst>
      <pc:sldChg chg="modSp mod">
        <pc:chgData name="Redman, Katharine" userId="9be8eccb-02e2-4986-899f-8c86fce265c9" providerId="ADAL" clId="{311BB022-8F87-4D69-A3AA-4872D87AB4E1}" dt="2025-08-07T13:45:09.999" v="14" actId="20577"/>
        <pc:sldMkLst>
          <pc:docMk/>
          <pc:sldMk cId="3255666135" sldId="357"/>
        </pc:sldMkLst>
        <pc:spChg chg="mod">
          <ac:chgData name="Redman, Katharine" userId="9be8eccb-02e2-4986-899f-8c86fce265c9" providerId="ADAL" clId="{311BB022-8F87-4D69-A3AA-4872D87AB4E1}" dt="2025-08-07T13:45:09.999" v="14" actId="20577"/>
          <ac:spMkLst>
            <pc:docMk/>
            <pc:sldMk cId="3255666135" sldId="357"/>
            <ac:spMk id="2" creationId="{51A54505-36E4-21AA-8B48-7C9FCBA08C15}"/>
          </ac:spMkLst>
        </pc:spChg>
        <pc:spChg chg="mod">
          <ac:chgData name="Redman, Katharine" userId="9be8eccb-02e2-4986-899f-8c86fce265c9" providerId="ADAL" clId="{311BB022-8F87-4D69-A3AA-4872D87AB4E1}" dt="2025-08-07T13:44:59.598" v="6" actId="20577"/>
          <ac:spMkLst>
            <pc:docMk/>
            <pc:sldMk cId="3255666135" sldId="357"/>
            <ac:spMk id="3" creationId="{A9D6CCA7-02BC-BF38-8D0F-07994B649EC5}"/>
          </ac:spMkLst>
        </pc:spChg>
      </pc:sldChg>
      <pc:sldChg chg="modSp mod">
        <pc:chgData name="Redman, Katharine" userId="9be8eccb-02e2-4986-899f-8c86fce265c9" providerId="ADAL" clId="{311BB022-8F87-4D69-A3AA-4872D87AB4E1}" dt="2025-08-07T13:45:53.520" v="18" actId="1076"/>
        <pc:sldMkLst>
          <pc:docMk/>
          <pc:sldMk cId="774526793" sldId="364"/>
        </pc:sldMkLst>
        <pc:spChg chg="mod">
          <ac:chgData name="Redman, Katharine" userId="9be8eccb-02e2-4986-899f-8c86fce265c9" providerId="ADAL" clId="{311BB022-8F87-4D69-A3AA-4872D87AB4E1}" dt="2025-08-07T13:45:17.096" v="15" actId="1076"/>
          <ac:spMkLst>
            <pc:docMk/>
            <pc:sldMk cId="774526793" sldId="364"/>
            <ac:spMk id="4" creationId="{663B50FD-6E98-4A79-B8D2-02E5D147CC94}"/>
          </ac:spMkLst>
        </pc:spChg>
        <pc:picChg chg="mod ord">
          <ac:chgData name="Redman, Katharine" userId="9be8eccb-02e2-4986-899f-8c86fce265c9" providerId="ADAL" clId="{311BB022-8F87-4D69-A3AA-4872D87AB4E1}" dt="2025-08-07T13:45:53.520" v="18" actId="1076"/>
          <ac:picMkLst>
            <pc:docMk/>
            <pc:sldMk cId="774526793" sldId="364"/>
            <ac:picMk id="12" creationId="{5D7B9FA6-829A-60A9-8718-FB86C79E35CD}"/>
          </ac:picMkLst>
        </pc:picChg>
      </pc:sldChg>
      <pc:sldChg chg="modSp mod">
        <pc:chgData name="Redman, Katharine" userId="9be8eccb-02e2-4986-899f-8c86fce265c9" providerId="ADAL" clId="{311BB022-8F87-4D69-A3AA-4872D87AB4E1}" dt="2025-08-07T13:52:06.858" v="291" actId="5793"/>
        <pc:sldMkLst>
          <pc:docMk/>
          <pc:sldMk cId="3452620865" sldId="390"/>
        </pc:sldMkLst>
        <pc:spChg chg="mod">
          <ac:chgData name="Redman, Katharine" userId="9be8eccb-02e2-4986-899f-8c86fce265c9" providerId="ADAL" clId="{311BB022-8F87-4D69-A3AA-4872D87AB4E1}" dt="2025-08-07T13:52:06.858" v="291" actId="5793"/>
          <ac:spMkLst>
            <pc:docMk/>
            <pc:sldMk cId="3452620865" sldId="390"/>
            <ac:spMk id="5" creationId="{96DC84DF-629A-D136-1AB2-47EA1CA99904}"/>
          </ac:spMkLst>
        </pc:spChg>
      </pc:sldChg>
      <pc:sldChg chg="modSp mod">
        <pc:chgData name="Redman, Katharine" userId="9be8eccb-02e2-4986-899f-8c86fce265c9" providerId="ADAL" clId="{311BB022-8F87-4D69-A3AA-4872D87AB4E1}" dt="2025-08-07T13:52:21.703" v="296" actId="1076"/>
        <pc:sldMkLst>
          <pc:docMk/>
          <pc:sldMk cId="3108780629" sldId="391"/>
        </pc:sldMkLst>
        <pc:spChg chg="mod">
          <ac:chgData name="Redman, Katharine" userId="9be8eccb-02e2-4986-899f-8c86fce265c9" providerId="ADAL" clId="{311BB022-8F87-4D69-A3AA-4872D87AB4E1}" dt="2025-08-07T13:52:18.051" v="295" actId="1076"/>
          <ac:spMkLst>
            <pc:docMk/>
            <pc:sldMk cId="3108780629" sldId="391"/>
            <ac:spMk id="3" creationId="{78B177E2-3F4D-EAB0-F831-8C6EDD541703}"/>
          </ac:spMkLst>
        </pc:spChg>
        <pc:spChg chg="mod">
          <ac:chgData name="Redman, Katharine" userId="9be8eccb-02e2-4986-899f-8c86fce265c9" providerId="ADAL" clId="{311BB022-8F87-4D69-A3AA-4872D87AB4E1}" dt="2025-08-07T13:52:21.703" v="296" actId="1076"/>
          <ac:spMkLst>
            <pc:docMk/>
            <pc:sldMk cId="3108780629" sldId="391"/>
            <ac:spMk id="4" creationId="{6DCC8C93-4082-BF40-39BF-FF3BC91804E8}"/>
          </ac:spMkLst>
        </pc:spChg>
      </pc:sldChg>
      <pc:sldChg chg="modSp mod">
        <pc:chgData name="Redman, Katharine" userId="9be8eccb-02e2-4986-899f-8c86fce265c9" providerId="ADAL" clId="{311BB022-8F87-4D69-A3AA-4872D87AB4E1}" dt="2025-08-07T13:57:40.260" v="330" actId="20577"/>
        <pc:sldMkLst>
          <pc:docMk/>
          <pc:sldMk cId="386119599" sldId="399"/>
        </pc:sldMkLst>
        <pc:spChg chg="mod">
          <ac:chgData name="Redman, Katharine" userId="9be8eccb-02e2-4986-899f-8c86fce265c9" providerId="ADAL" clId="{311BB022-8F87-4D69-A3AA-4872D87AB4E1}" dt="2025-08-07T13:57:40.260" v="330" actId="20577"/>
          <ac:spMkLst>
            <pc:docMk/>
            <pc:sldMk cId="386119599" sldId="399"/>
            <ac:spMk id="4" creationId="{8BECE385-5481-4F6C-73EE-93FA7AFC5834}"/>
          </ac:spMkLst>
        </pc:spChg>
      </pc:sldChg>
      <pc:sldChg chg="modSp mod">
        <pc:chgData name="Redman, Katharine" userId="9be8eccb-02e2-4986-899f-8c86fce265c9" providerId="ADAL" clId="{311BB022-8F87-4D69-A3AA-4872D87AB4E1}" dt="2025-08-07T13:46:22.234" v="19" actId="20577"/>
        <pc:sldMkLst>
          <pc:docMk/>
          <pc:sldMk cId="1990279478" sldId="400"/>
        </pc:sldMkLst>
        <pc:spChg chg="mod">
          <ac:chgData name="Redman, Katharine" userId="9be8eccb-02e2-4986-899f-8c86fce265c9" providerId="ADAL" clId="{311BB022-8F87-4D69-A3AA-4872D87AB4E1}" dt="2025-08-07T13:46:22.234" v="19" actId="20577"/>
          <ac:spMkLst>
            <pc:docMk/>
            <pc:sldMk cId="1990279478" sldId="400"/>
            <ac:spMk id="4" creationId="{8B8FC91C-BC77-6592-14A6-25FF98BFD322}"/>
          </ac:spMkLst>
        </pc:spChg>
      </pc:sldChg>
      <pc:sldChg chg="modSp mod">
        <pc:chgData name="Redman, Katharine" userId="9be8eccb-02e2-4986-899f-8c86fce265c9" providerId="ADAL" clId="{311BB022-8F87-4D69-A3AA-4872D87AB4E1}" dt="2025-08-07T13:57:25.907" v="313" actId="1076"/>
        <pc:sldMkLst>
          <pc:docMk/>
          <pc:sldMk cId="579076406" sldId="401"/>
        </pc:sldMkLst>
        <pc:spChg chg="mod">
          <ac:chgData name="Redman, Katharine" userId="9be8eccb-02e2-4986-899f-8c86fce265c9" providerId="ADAL" clId="{311BB022-8F87-4D69-A3AA-4872D87AB4E1}" dt="2025-08-07T13:57:25.907" v="313" actId="1076"/>
          <ac:spMkLst>
            <pc:docMk/>
            <pc:sldMk cId="579076406" sldId="401"/>
            <ac:spMk id="4" creationId="{79777F23-F533-A152-FDFF-0F7DA52B807E}"/>
          </ac:spMkLst>
        </pc:spChg>
      </pc:sldChg>
      <pc:sldChg chg="modSp mod">
        <pc:chgData name="Redman, Katharine" userId="9be8eccb-02e2-4986-899f-8c86fce265c9" providerId="ADAL" clId="{311BB022-8F87-4D69-A3AA-4872D87AB4E1}" dt="2025-08-07T13:57:15.055" v="312" actId="1076"/>
        <pc:sldMkLst>
          <pc:docMk/>
          <pc:sldMk cId="803287218" sldId="403"/>
        </pc:sldMkLst>
        <pc:spChg chg="mod">
          <ac:chgData name="Redman, Katharine" userId="9be8eccb-02e2-4986-899f-8c86fce265c9" providerId="ADAL" clId="{311BB022-8F87-4D69-A3AA-4872D87AB4E1}" dt="2025-08-07T13:57:15.055" v="312" actId="1076"/>
          <ac:spMkLst>
            <pc:docMk/>
            <pc:sldMk cId="803287218" sldId="403"/>
            <ac:spMk id="4" creationId="{9C3E6620-EAD6-521D-241A-DA07FDD7792A}"/>
          </ac:spMkLst>
        </pc:spChg>
      </pc:sldChg>
      <pc:sldChg chg="modSp mod">
        <pc:chgData name="Redman, Katharine" userId="9be8eccb-02e2-4986-899f-8c86fce265c9" providerId="ADAL" clId="{311BB022-8F87-4D69-A3AA-4872D87AB4E1}" dt="2025-08-07T13:51:42.130" v="285" actId="20577"/>
        <pc:sldMkLst>
          <pc:docMk/>
          <pc:sldMk cId="1824051209" sldId="404"/>
        </pc:sldMkLst>
        <pc:spChg chg="mod">
          <ac:chgData name="Redman, Katharine" userId="9be8eccb-02e2-4986-899f-8c86fce265c9" providerId="ADAL" clId="{311BB022-8F87-4D69-A3AA-4872D87AB4E1}" dt="2025-08-07T13:51:42.130" v="285" actId="20577"/>
          <ac:spMkLst>
            <pc:docMk/>
            <pc:sldMk cId="1824051209" sldId="404"/>
            <ac:spMk id="4" creationId="{E1D8F2BC-1EB2-6028-AA9C-0EA371356A4A}"/>
          </ac:spMkLst>
        </pc:spChg>
        <pc:spChg chg="mod">
          <ac:chgData name="Redman, Katharine" userId="9be8eccb-02e2-4986-899f-8c86fce265c9" providerId="ADAL" clId="{311BB022-8F87-4D69-A3AA-4872D87AB4E1}" dt="2025-08-07T13:51:22.403" v="279" actId="20577"/>
          <ac:spMkLst>
            <pc:docMk/>
            <pc:sldMk cId="1824051209" sldId="404"/>
            <ac:spMk id="6" creationId="{6215B63C-23CB-EC6D-965E-A5E01CA86A37}"/>
          </ac:spMkLst>
        </pc:spChg>
      </pc:sldChg>
      <pc:sldChg chg="modSp del mod">
        <pc:chgData name="Redman, Katharine" userId="9be8eccb-02e2-4986-899f-8c86fce265c9" providerId="ADAL" clId="{311BB022-8F87-4D69-A3AA-4872D87AB4E1}" dt="2025-08-07T13:51:58.084" v="286" actId="2696"/>
        <pc:sldMkLst>
          <pc:docMk/>
          <pc:sldMk cId="1030051800" sldId="405"/>
        </pc:sldMkLst>
      </pc:sldChg>
      <pc:sldChg chg="modSp mod">
        <pc:chgData name="Redman, Katharine" userId="9be8eccb-02e2-4986-899f-8c86fce265c9" providerId="ADAL" clId="{311BB022-8F87-4D69-A3AA-4872D87AB4E1}" dt="2025-08-07T13:52:29.514" v="299" actId="1076"/>
        <pc:sldMkLst>
          <pc:docMk/>
          <pc:sldMk cId="2349194659" sldId="406"/>
        </pc:sldMkLst>
        <pc:spChg chg="mod">
          <ac:chgData name="Redman, Katharine" userId="9be8eccb-02e2-4986-899f-8c86fce265c9" providerId="ADAL" clId="{311BB022-8F87-4D69-A3AA-4872D87AB4E1}" dt="2025-08-07T13:52:29.514" v="299" actId="1076"/>
          <ac:spMkLst>
            <pc:docMk/>
            <pc:sldMk cId="2349194659" sldId="406"/>
            <ac:spMk id="5" creationId="{EE8C4DD3-25AE-061A-5120-FE9AFD125C29}"/>
          </ac:spMkLst>
        </pc:spChg>
      </pc:sldChg>
      <pc:sldChg chg="modSp mod">
        <pc:chgData name="Redman, Katharine" userId="9be8eccb-02e2-4986-899f-8c86fce265c9" providerId="ADAL" clId="{311BB022-8F87-4D69-A3AA-4872D87AB4E1}" dt="2025-08-07T13:52:58.712" v="310" actId="1076"/>
        <pc:sldMkLst>
          <pc:docMk/>
          <pc:sldMk cId="2854803859" sldId="407"/>
        </pc:sldMkLst>
        <pc:spChg chg="mod">
          <ac:chgData name="Redman, Katharine" userId="9be8eccb-02e2-4986-899f-8c86fce265c9" providerId="ADAL" clId="{311BB022-8F87-4D69-A3AA-4872D87AB4E1}" dt="2025-08-07T13:52:58.712" v="310" actId="1076"/>
          <ac:spMkLst>
            <pc:docMk/>
            <pc:sldMk cId="2854803859" sldId="407"/>
            <ac:spMk id="4" creationId="{4B182DB7-2274-AA5D-76EB-29B981537CC8}"/>
          </ac:spMkLst>
        </pc:spChg>
      </pc:sldChg>
      <pc:sldChg chg="modSp mod">
        <pc:chgData name="Redman, Katharine" userId="9be8eccb-02e2-4986-899f-8c86fce265c9" providerId="ADAL" clId="{311BB022-8F87-4D69-A3AA-4872D87AB4E1}" dt="2025-08-07T13:52:36.453" v="302" actId="1076"/>
        <pc:sldMkLst>
          <pc:docMk/>
          <pc:sldMk cId="192885391" sldId="408"/>
        </pc:sldMkLst>
        <pc:spChg chg="mod">
          <ac:chgData name="Redman, Katharine" userId="9be8eccb-02e2-4986-899f-8c86fce265c9" providerId="ADAL" clId="{311BB022-8F87-4D69-A3AA-4872D87AB4E1}" dt="2025-08-07T13:52:36.453" v="302" actId="1076"/>
          <ac:spMkLst>
            <pc:docMk/>
            <pc:sldMk cId="192885391" sldId="408"/>
            <ac:spMk id="5" creationId="{BA058337-6805-8BA4-D5CB-C66933043CB2}"/>
          </ac:spMkLst>
        </pc:spChg>
      </pc:sldChg>
      <pc:sldChg chg="modSp mod">
        <pc:chgData name="Redman, Katharine" userId="9be8eccb-02e2-4986-899f-8c86fce265c9" providerId="ADAL" clId="{311BB022-8F87-4D69-A3AA-4872D87AB4E1}" dt="2025-08-07T13:53:05.298" v="311" actId="1076"/>
        <pc:sldMkLst>
          <pc:docMk/>
          <pc:sldMk cId="3284527269" sldId="409"/>
        </pc:sldMkLst>
        <pc:spChg chg="mod">
          <ac:chgData name="Redman, Katharine" userId="9be8eccb-02e2-4986-899f-8c86fce265c9" providerId="ADAL" clId="{311BB022-8F87-4D69-A3AA-4872D87AB4E1}" dt="2025-08-07T13:53:05.298" v="311" actId="1076"/>
          <ac:spMkLst>
            <pc:docMk/>
            <pc:sldMk cId="3284527269" sldId="409"/>
            <ac:spMk id="4" creationId="{58194021-E0F5-D3C8-1B42-1FA7D72B69A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DCCEB8-174A-EAC9-0BDD-0001579FCB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9B99BD-CD92-0028-C21E-E8AFB1DB9AA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C753A-BCE5-4C8A-89CB-3D8DDB938C23}" type="datetimeFigureOut">
              <a:rPr lang="en-US" smtClean="0"/>
              <a:t>14-Aug-25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29177E-B857-8589-21C2-C7177D7B52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0558E-6A14-DB32-9BE7-530F78B9F5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333A6-C112-4E8F-98B9-649957C3F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80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C0D61-29CC-4E8C-A5CB-5A5043AE7A7A}" type="datetimeFigureOut">
              <a:rPr lang="en-US" smtClean="0"/>
              <a:t>14-Aug-25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170AA-69E3-437E-9151-DB0271F219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0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DB83AE-F77A-9948-84E0-D0CA230FC6F7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77155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CF3F4C-D96A-ED3C-E4C4-C4A9A6513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EC3DF18-6CB3-52BB-C808-E17AFD30B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9D84AB-096B-1198-5CCC-B19D552A6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793B06-F418-4697-BA1F-508222AA9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E3B7AC-0C7A-7D85-735E-5A0AC13AB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606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DFC0BF-C556-99F1-2446-AA9B4D452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5C7D355-1945-152C-C081-7F1A564C26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313B2A-E965-9FDF-4CD3-4CA10F9C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B8D5E5-D945-5120-A931-2251CD501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33461C-5529-1DCD-A753-9881928B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693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BA0EB33-1F2B-B800-DD7A-2845F1A12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7430B3F-401B-6136-87B1-E859C2DA3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9B2F00-EBF4-784A-BE75-5359A1041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3A7195-3A6A-F1C8-BBC7-E3DF0681F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6FE87C5-16FD-56A0-A9E8-796480116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194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F218856F-EE2D-852C-5E91-39AA10110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30" y="1234356"/>
            <a:ext cx="5749290" cy="1028700"/>
          </a:xfrm>
        </p:spPr>
        <p:txBody>
          <a:bodyPr anchor="t"/>
          <a:lstStyle>
            <a:lvl1pPr>
              <a:defRPr>
                <a:solidFill>
                  <a:srgbClr val="3A3D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392EF98-1559-DE7A-1F44-295E8F4BBC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2130" y="3045751"/>
            <a:ext cx="5036820" cy="293912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9A2453D-1929-9468-03FF-DDE4EEF0E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16200000">
            <a:off x="9610908" y="3787824"/>
            <a:ext cx="4432146" cy="160179"/>
          </a:xfrm>
        </p:spPr>
        <p:txBody>
          <a:bodyPr anchor="ctr">
            <a:noAutofit/>
          </a:bodyPr>
          <a:lstStyle>
            <a:lvl1pPr>
              <a:defRPr sz="1050" b="0" i="1">
                <a:solidFill>
                  <a:srgbClr val="3A3D3D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57571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469">
          <p15:clr>
            <a:srgbClr val="FBAE40"/>
          </p15:clr>
        </p15:guide>
        <p15:guide id="5" pos="3840">
          <p15:clr>
            <a:srgbClr val="FBAE40"/>
          </p15:clr>
        </p15:guide>
        <p15:guide id="6" pos="189">
          <p15:clr>
            <a:srgbClr val="FBAE40"/>
          </p15:clr>
        </p15:guide>
        <p15:guide id="7" orient="horz" pos="187">
          <p15:clr>
            <a:srgbClr val="FBAE40"/>
          </p15:clr>
        </p15:guide>
        <p15:guide id="9" orient="horz" pos="3997">
          <p15:clr>
            <a:srgbClr val="FBAE40"/>
          </p15:clr>
        </p15:guide>
        <p15:guide id="10" orient="horz" pos="4110">
          <p15:clr>
            <a:srgbClr val="FBAE40"/>
          </p15:clr>
        </p15:guide>
        <p15:guide id="12" orient="horz" pos="3770">
          <p15:clr>
            <a:srgbClr val="FBAE40"/>
          </p15:clr>
        </p15:guide>
        <p15:guide id="14" orient="horz" pos="618">
          <p15:clr>
            <a:srgbClr val="FBAE40"/>
          </p15:clr>
        </p15:guide>
        <p15:guide id="16" pos="7401">
          <p15:clr>
            <a:srgbClr val="FBAE40"/>
          </p15:clr>
        </p15:guide>
        <p15:guide id="17" pos="25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D3B694-9B6E-00CF-5EBB-82CF02B48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4C72F8-9734-0FFA-EF6F-49E2EE8AB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8F8082-F3E7-2958-F520-B77D6EF04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658A27-411C-C394-F9F6-421A853FF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2AD935-A9AF-11B7-8EBC-21DA5103E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184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DCBA95-D4BD-2189-D298-EC320FA17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0D2969-696B-BBC8-2A71-79E83515B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F029CF-0D00-DE5B-DA32-16D1DEDB8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DF487D-07AE-0174-81E7-DDABF31AB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8EADC1-B080-C957-AF1E-86175D1B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14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F2B651-BB16-5382-7D01-9985BA833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0AAE5A-31B4-99A7-E9A1-8B24819D8E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B3CF80B-F6EC-184C-A61B-A9BEC64DA4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F39F806-3EC5-E910-ADED-E0A999E84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F308B0-74E2-0172-543C-65E38CAC9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EE428F9-B200-BC72-EB95-4C465720A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871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BADBE5-AB8A-CAA7-43F3-2CF869682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11CDFF-AE79-3B3F-A7E1-53CBBF74E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0ADEA5-2C2D-E38E-CB4E-E1644F732E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67C0E33-6B4B-6455-0D19-60A2333B3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E5DB1C5-5108-2EAB-27B4-BD119B1256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1D481E6-C369-494F-3338-22A236A07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FBE0DF-2D76-569E-3628-7867C4D0F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21933F0-8944-90D2-89AE-B887D9A4E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48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981F8A-C984-4718-24E6-4DDFDB079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208AFEA-2CDB-1F4B-CD10-9B4FC9D71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30EC1C1-CDD0-7146-2701-E4CC89ABC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F6ECB0-95C7-8381-F35A-94DEBA0ED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99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B66794D-6C1F-B688-FEBA-D2A8BE1D2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2EC358-C9AF-D0E4-05F6-AFD05282A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56D104-18B3-3E5D-A379-5CB2F8E4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061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DFAA7C-57D2-0BD9-D7A5-AA3F7257D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30944A-BCE0-6AC0-B923-C1E3EDDD5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B6EAE81-8B73-F23C-0552-5B52FA59C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33A893-BEF0-DFC7-508D-CAB4400D9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63BA69-556F-DFF2-BA3D-B95FCAC84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E2D9516-6382-6B2A-A014-F9E55A2DA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602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4D8B9D-E534-EEA2-323A-A9517FA78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EA73B0A-554F-3F13-0D35-798107BF18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5518DC6-2E8C-B6F8-B72A-D4846ED9A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D9F785D-5436-F530-40E6-E519BD449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641FA1-1753-ADE7-3772-5BB276D05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462D90B-F75D-5730-ED45-34B82CFB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0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D07DCBF-B2E0-E972-1120-083F28B79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Modify the title style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F6628B-761F-FA06-3FBD-70F6B94D6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Click to modify the styles of the text of the mask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6377B5-A10B-38BD-BE5B-F675548CB8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5BF0AB-A7E4-1F4F-A461-DC0044B1FB8F}" type="datetimeFigureOut">
              <a:rPr lang="fr-FR" smtClean="0"/>
              <a:t>14/08/2025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042854-9D88-3766-F568-730377D8CA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38F4A2-CB9B-5B3F-D38F-9BA2165810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CA07C2-8E34-A34E-87D2-8D2A848E21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82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2.png"/><Relationship Id="rId4" Type="http://schemas.openxmlformats.org/officeDocument/2006/relationships/image" Target="../media/image27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4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4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8.jpeg"/><Relationship Id="rId4" Type="http://schemas.openxmlformats.org/officeDocument/2006/relationships/image" Target="../media/image2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0.png"/><Relationship Id="rId4" Type="http://schemas.openxmlformats.org/officeDocument/2006/relationships/image" Target="../media/image2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0A78F-2521-8FE0-1D10-67A441AE2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children looking at a computer&#10;&#10;AI-generated content may be incorrect.">
            <a:extLst>
              <a:ext uri="{FF2B5EF4-FFF2-40B4-BE49-F238E27FC236}">
                <a16:creationId xmlns:a16="http://schemas.microsoft.com/office/drawing/2014/main" id="{82E900E5-27D0-BD3A-0DEF-061181FAE7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343" b="7448"/>
          <a:stretch>
            <a:fillRect/>
          </a:stretch>
        </p:blipFill>
        <p:spPr>
          <a:xfrm>
            <a:off x="0" y="0"/>
            <a:ext cx="12192000" cy="6591300"/>
          </a:xfrm>
          <a:prstGeom prst="rect">
            <a:avLst/>
          </a:prstGeom>
        </p:spPr>
      </p:pic>
      <p:sp>
        <p:nvSpPr>
          <p:cNvPr id="17" name="TextBox 9">
            <a:extLst>
              <a:ext uri="{FF2B5EF4-FFF2-40B4-BE49-F238E27FC236}">
                <a16:creationId xmlns:a16="http://schemas.microsoft.com/office/drawing/2014/main" id="{B9184EB5-2CF2-CE57-D99A-8803E7CBF25C}"/>
              </a:ext>
            </a:extLst>
          </p:cNvPr>
          <p:cNvSpPr txBox="1"/>
          <p:nvPr/>
        </p:nvSpPr>
        <p:spPr>
          <a:xfrm>
            <a:off x="7285914" y="2815153"/>
            <a:ext cx="4616587" cy="959745"/>
          </a:xfrm>
          <a:prstGeom prst="rect">
            <a:avLst/>
          </a:prstGeom>
        </p:spPr>
        <p:txBody>
          <a:bodyPr lIns="36124" tIns="36124" rIns="36124" bIns="36124" rtlCol="0" anchor="ctr"/>
          <a:lstStyle/>
          <a:p>
            <a:pPr>
              <a:lnSpc>
                <a:spcPts val="1087"/>
              </a:lnSpc>
            </a:pPr>
            <a:endParaRPr lang="en-GB" noProof="1">
              <a:latin typeface="Aptos" panose="020B0004020202020204" pitchFamily="34" charset="0"/>
            </a:endParaRP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C64618D2-EF52-6248-0246-4A8FFDB2B36C}"/>
              </a:ext>
            </a:extLst>
          </p:cNvPr>
          <p:cNvSpPr/>
          <p:nvPr/>
        </p:nvSpPr>
        <p:spPr>
          <a:xfrm>
            <a:off x="8776204" y="2421684"/>
            <a:ext cx="3126296" cy="475893"/>
          </a:xfrm>
          <a:prstGeom prst="round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/>
            <a:r>
              <a:rPr lang="en-GB" sz="2200" b="1" noProof="1">
                <a:solidFill>
                  <a:schemeClr val="bg1"/>
                </a:solidFill>
                <a:latin typeface="Aptos"/>
                <a:sym typeface="Titillium Web Bold"/>
              </a:rPr>
              <a:t>Lead for technology</a:t>
            </a:r>
            <a:endParaRPr lang="en-GB" sz="2200" b="1" noProof="1">
              <a:solidFill>
                <a:schemeClr val="bg1"/>
              </a:solidFill>
              <a:latin typeface="Aptos"/>
            </a:endParaRPr>
          </a:p>
        </p:txBody>
      </p:sp>
      <p:sp>
        <p:nvSpPr>
          <p:cNvPr id="3" name="Rectangle : coins arrondis 19">
            <a:extLst>
              <a:ext uri="{FF2B5EF4-FFF2-40B4-BE49-F238E27FC236}">
                <a16:creationId xmlns:a16="http://schemas.microsoft.com/office/drawing/2014/main" id="{306054AE-30F9-02AF-DC5A-3B802BCCF55A}"/>
              </a:ext>
            </a:extLst>
          </p:cNvPr>
          <p:cNvSpPr/>
          <p:nvPr/>
        </p:nvSpPr>
        <p:spPr>
          <a:xfrm>
            <a:off x="8035350" y="2982802"/>
            <a:ext cx="3912900" cy="67094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200" b="1" noProof="1">
                <a:solidFill>
                  <a:srgbClr val="DC3C62"/>
                </a:solidFill>
                <a:latin typeface="Aptos"/>
                <a:sym typeface="Titillium Web Bold"/>
              </a:rPr>
              <a:t>Regional edition on East Asia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256663-CF4B-42ED-813C-F108380BCFE0}"/>
              </a:ext>
            </a:extLst>
          </p:cNvPr>
          <p:cNvSpPr txBox="1"/>
          <p:nvPr/>
        </p:nvSpPr>
        <p:spPr>
          <a:xfrm>
            <a:off x="6864626" y="1460171"/>
            <a:ext cx="5022574" cy="98161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R="0" lvl="0" algn="r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GB" sz="3200" b="1" spc="-150" noProof="0" dirty="0">
                <a:solidFill>
                  <a:srgbClr val="DC3C62"/>
                </a:solidFill>
                <a:latin typeface="Aptos"/>
                <a:ea typeface="+mj-ea"/>
                <a:cs typeface="+mj-cs"/>
                <a:sym typeface="Calibri"/>
              </a:rPr>
              <a:t>2024/5 GEM Report </a:t>
            </a:r>
            <a:br>
              <a:rPr lang="en-GB" sz="3200" b="1" spc="-150" noProof="0" dirty="0">
                <a:solidFill>
                  <a:srgbClr val="DC3C62"/>
                </a:solidFill>
                <a:latin typeface="Aptos"/>
                <a:ea typeface="+mj-ea"/>
                <a:cs typeface="+mj-cs"/>
                <a:sym typeface="Calibri"/>
              </a:rPr>
            </a:br>
            <a:r>
              <a:rPr lang="en-GB" sz="3200" b="1" spc="-150" noProof="0" dirty="0">
                <a:solidFill>
                  <a:srgbClr val="DC3C62"/>
                </a:solidFill>
                <a:latin typeface="Aptos"/>
                <a:ea typeface="+mj-ea"/>
                <a:cs typeface="+mj-cs"/>
                <a:sym typeface="Calibri"/>
              </a:rPr>
              <a:t>on leadership and education </a:t>
            </a:r>
            <a:endParaRPr lang="en-GB" sz="3200" b="1" spc="-150" noProof="0" dirty="0">
              <a:solidFill>
                <a:srgbClr val="DC3C62"/>
              </a:solidFill>
              <a:latin typeface="Aptos"/>
              <a:ea typeface="+mj-ea"/>
              <a:cs typeface="+mj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DF8D38-24EE-EC00-5267-E3FE33DCD846}"/>
              </a:ext>
            </a:extLst>
          </p:cNvPr>
          <p:cNvSpPr/>
          <p:nvPr/>
        </p:nvSpPr>
        <p:spPr>
          <a:xfrm>
            <a:off x="0" y="5580109"/>
            <a:ext cx="12192000" cy="1322303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pic>
        <p:nvPicPr>
          <p:cNvPr id="12" name="Picture 11" descr="A black and white logo&#10;&#10;AI-generated content may be incorrect.">
            <a:extLst>
              <a:ext uri="{FF2B5EF4-FFF2-40B4-BE49-F238E27FC236}">
                <a16:creationId xmlns:a16="http://schemas.microsoft.com/office/drawing/2014/main" id="{C911E7C3-29C3-D38A-41C8-3FF3B4587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853" y="5781223"/>
            <a:ext cx="1178722" cy="1010783"/>
          </a:xfrm>
          <a:prstGeom prst="rect">
            <a:avLst/>
          </a:prstGeom>
        </p:spPr>
      </p:pic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60DD602C-3687-885F-109D-A1B7D779C4B4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B0E3D5B-3194-CB0D-0656-DE32CC852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9347" y="6017731"/>
            <a:ext cx="1128291" cy="909541"/>
          </a:xfrm>
          <a:prstGeom prst="rect">
            <a:avLst/>
          </a:prstGeom>
        </p:spPr>
      </p:pic>
      <p:sp>
        <p:nvSpPr>
          <p:cNvPr id="21" name="Rectangle : coins arrondis 19">
            <a:extLst>
              <a:ext uri="{FF2B5EF4-FFF2-40B4-BE49-F238E27FC236}">
                <a16:creationId xmlns:a16="http://schemas.microsoft.com/office/drawing/2014/main" id="{F00DDD61-90E0-E47A-BBA4-BD08750F3D05}"/>
              </a:ext>
            </a:extLst>
          </p:cNvPr>
          <p:cNvSpPr/>
          <p:nvPr/>
        </p:nvSpPr>
        <p:spPr>
          <a:xfrm>
            <a:off x="1945054" y="5589007"/>
            <a:ext cx="6180878" cy="132230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r>
              <a:rPr lang="en-GB" noProof="1">
                <a:solidFill>
                  <a:schemeClr val="bg1"/>
                </a:solidFill>
                <a:latin typeface="Aptos"/>
                <a:sym typeface="Titillium Web Bold"/>
              </a:rPr>
              <a:t>Manos Antoninis</a:t>
            </a:r>
          </a:p>
          <a:p>
            <a:r>
              <a:rPr lang="en-GB" noProof="1">
                <a:solidFill>
                  <a:schemeClr val="bg1"/>
                </a:solidFill>
                <a:latin typeface="Aptos"/>
                <a:sym typeface="Titillium Web Bold"/>
              </a:rPr>
              <a:t>Director, Global Education Monitoring Report</a:t>
            </a:r>
          </a:p>
          <a:p>
            <a:r>
              <a:rPr lang="en-GB" noProof="1">
                <a:solidFill>
                  <a:schemeClr val="bg1"/>
                </a:solidFill>
                <a:latin typeface="Aptos"/>
                <a:sym typeface="Titillium Web Bold"/>
              </a:rPr>
              <a:t>Global Smart Education Conference</a:t>
            </a:r>
          </a:p>
          <a:p>
            <a:r>
              <a:rPr lang="en-GB" noProof="1">
                <a:solidFill>
                  <a:schemeClr val="bg1"/>
                </a:solidFill>
                <a:latin typeface="Aptos"/>
                <a:sym typeface="Titillium Web Bold"/>
              </a:rPr>
              <a:t>Beijing, 18 August 2025 </a:t>
            </a:r>
          </a:p>
        </p:txBody>
      </p:sp>
    </p:spTree>
    <p:extLst>
      <p:ext uri="{BB962C8B-B14F-4D97-AF65-F5344CB8AC3E}">
        <p14:creationId xmlns:p14="http://schemas.microsoft.com/office/powerpoint/2010/main" val="1306652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F5971-FFA2-295E-52DE-E42CAC689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0D2772F-24ED-2A35-9884-25CBD849EE33}"/>
              </a:ext>
            </a:extLst>
          </p:cNvPr>
          <p:cNvSpPr/>
          <p:nvPr/>
        </p:nvSpPr>
        <p:spPr>
          <a:xfrm>
            <a:off x="0" y="5604970"/>
            <a:ext cx="12192000" cy="1322303"/>
          </a:xfrm>
          <a:prstGeom prst="rect">
            <a:avLst/>
          </a:prstGeom>
          <a:solidFill>
            <a:srgbClr val="A91F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25E02D19-4274-DF37-21F2-FAC094121F51}"/>
              </a:ext>
            </a:extLst>
          </p:cNvPr>
          <p:cNvSpPr txBox="1"/>
          <p:nvPr/>
        </p:nvSpPr>
        <p:spPr>
          <a:xfrm>
            <a:off x="7350569" y="2842862"/>
            <a:ext cx="4616587" cy="959745"/>
          </a:xfrm>
          <a:prstGeom prst="rect">
            <a:avLst/>
          </a:prstGeom>
        </p:spPr>
        <p:txBody>
          <a:bodyPr lIns="36124" tIns="36124" rIns="36124" bIns="36124" rtlCol="0" anchor="ctr"/>
          <a:lstStyle/>
          <a:p>
            <a:pPr>
              <a:lnSpc>
                <a:spcPts val="1087"/>
              </a:lnSpc>
            </a:pPr>
            <a:endParaRPr lang="en-GB" noProof="1">
              <a:latin typeface="Aptos" panose="020B0004020202020204" pitchFamily="34" charset="0"/>
            </a:endParaRP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5FAD3C63-BADD-EA74-09C8-FE46CE69EA72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1F9B04-CCFD-0B3C-AAA7-B4538A59E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347" y="5994693"/>
            <a:ext cx="1156871" cy="9325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F8E851C-2CAE-1FB7-F7E8-AA9D85F32BC7}"/>
              </a:ext>
            </a:extLst>
          </p:cNvPr>
          <p:cNvSpPr/>
          <p:nvPr/>
        </p:nvSpPr>
        <p:spPr>
          <a:xfrm>
            <a:off x="5991225" y="3682"/>
            <a:ext cx="6200775" cy="5614416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25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182DB7-2274-AA5D-76EB-29B981537CC8}"/>
              </a:ext>
            </a:extLst>
          </p:cNvPr>
          <p:cNvSpPr txBox="1"/>
          <p:nvPr/>
        </p:nvSpPr>
        <p:spPr>
          <a:xfrm>
            <a:off x="6217920" y="274320"/>
            <a:ext cx="576072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  <a:latin typeface="+mj-lt"/>
              </a:rPr>
              <a:t>4. Collaboration within/between schools</a:t>
            </a:r>
          </a:p>
          <a:p>
            <a:pPr algn="l"/>
            <a:r>
              <a:rPr lang="en-US" sz="2400" dirty="0">
                <a:solidFill>
                  <a:schemeClr val="bg1"/>
                </a:solidFill>
                <a:latin typeface="+mj-lt"/>
              </a:rPr>
              <a:t>…and between schools and parents</a:t>
            </a:r>
          </a:p>
          <a:p>
            <a:pPr algn="l"/>
            <a:endParaRPr lang="en-US" sz="1200" b="1" dirty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en-GB" sz="2000" dirty="0">
                <a:solidFill>
                  <a:schemeClr val="bg1"/>
                </a:solidFill>
                <a:latin typeface="+mj-lt"/>
              </a:rPr>
              <a:t>Digital transformation is not just technology adoption </a:t>
            </a:r>
            <a:r>
              <a:rPr lang="en-US" sz="2000" dirty="0">
                <a:solidFill>
                  <a:schemeClr val="bg1"/>
                </a:solidFill>
                <a:latin typeface="+mj-lt"/>
                <a:sym typeface="Wingdings 3" panose="05040102010807070707" pitchFamily="18" charset="2"/>
              </a:rPr>
              <a:t> Communities of practice and professional networks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  <a:p>
            <a:pPr algn="l"/>
            <a:endParaRPr lang="en-US" sz="1200" dirty="0">
              <a:solidFill>
                <a:schemeClr val="bg1"/>
              </a:solidFill>
              <a:latin typeface="+mj-lt"/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A survey of principals in </a:t>
            </a:r>
            <a:r>
              <a:rPr lang="en-US" sz="2000" b="1" dirty="0">
                <a:solidFill>
                  <a:schemeClr val="bg1"/>
                </a:solidFill>
              </a:rPr>
              <a:t>China</a:t>
            </a:r>
            <a:r>
              <a:rPr lang="en-US" sz="2000" dirty="0">
                <a:solidFill>
                  <a:schemeClr val="bg1"/>
                </a:solidFill>
              </a:rPr>
              <a:t> found that the preferred training format was peer exchange</a:t>
            </a:r>
          </a:p>
          <a:p>
            <a:r>
              <a:rPr lang="en-US" sz="2000" dirty="0">
                <a:solidFill>
                  <a:schemeClr val="bg1"/>
                </a:solidFill>
                <a:latin typeface="+mj-lt"/>
              </a:rPr>
              <a:t>Qinghai Province built partnerships with its digitally advanced </a:t>
            </a:r>
            <a:r>
              <a:rPr lang="en-US" sz="2000" dirty="0">
                <a:solidFill>
                  <a:schemeClr val="bg1"/>
                </a:solidFill>
              </a:rPr>
              <a:t>peers in 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Shanghai, Jiangsu and Zhejiang 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b="1" dirty="0">
                <a:solidFill>
                  <a:schemeClr val="bg1"/>
                </a:solidFill>
              </a:rPr>
              <a:t>Japan</a:t>
            </a:r>
            <a:r>
              <a:rPr lang="en-GB" sz="2000" dirty="0">
                <a:solidFill>
                  <a:schemeClr val="bg1"/>
                </a:solidFill>
              </a:rPr>
              <a:t>, departments at prefecture Boards of Education link municipalities on data security, networking and digital education regulations</a:t>
            </a:r>
          </a:p>
          <a:p>
            <a:endParaRPr lang="en-GB" sz="12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b="1" dirty="0">
                <a:solidFill>
                  <a:schemeClr val="bg1"/>
                </a:solidFill>
              </a:rPr>
              <a:t>Korea</a:t>
            </a:r>
            <a:r>
              <a:rPr lang="en-GB" sz="2000" dirty="0">
                <a:solidFill>
                  <a:schemeClr val="bg1"/>
                </a:solidFill>
              </a:rPr>
              <a:t>, AI Education Alliance and Policy Lab (AIEDAP) promotes collaboration between leaders to build trust and mutual support networks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9431CF-0371-56F3-C000-0630A96CD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943" y="489117"/>
            <a:ext cx="4751854" cy="4714875"/>
          </a:xfrm>
          <a:prstGeom prst="rect">
            <a:avLst/>
          </a:prstGeom>
        </p:spPr>
      </p:pic>
      <p:pic>
        <p:nvPicPr>
          <p:cNvPr id="6" name="Picture 5" descr="A black and white logo&#10;&#10;AI-generated content may be incorrect.">
            <a:extLst>
              <a:ext uri="{FF2B5EF4-FFF2-40B4-BE49-F238E27FC236}">
                <a16:creationId xmlns:a16="http://schemas.microsoft.com/office/drawing/2014/main" id="{84D0D003-3ECD-3E64-1875-4ABDD1D02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853" y="5770938"/>
            <a:ext cx="1131097" cy="9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03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D5CE3-FB2F-A1E3-68D2-E44FF740F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3BF472-D6FC-0C98-B380-659D7A2DFB17}"/>
              </a:ext>
            </a:extLst>
          </p:cNvPr>
          <p:cNvSpPr/>
          <p:nvPr/>
        </p:nvSpPr>
        <p:spPr>
          <a:xfrm>
            <a:off x="0" y="5604970"/>
            <a:ext cx="12192000" cy="1322303"/>
          </a:xfrm>
          <a:prstGeom prst="rect">
            <a:avLst/>
          </a:prstGeom>
          <a:solidFill>
            <a:srgbClr val="A91F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5FCF93D7-952E-9A2A-B0D8-CF07ECD301DF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86A6AD-46B0-260B-D6E2-2CD6C5F4D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347" y="5994693"/>
            <a:ext cx="1156871" cy="93258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3D374F45-C54E-C775-73FF-C4F29B58F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726" y="997488"/>
            <a:ext cx="4864394" cy="946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9E1CA25-796E-10AB-798D-4D2CACBE1002}"/>
              </a:ext>
            </a:extLst>
          </p:cNvPr>
          <p:cNvSpPr/>
          <p:nvPr/>
        </p:nvSpPr>
        <p:spPr>
          <a:xfrm>
            <a:off x="0" y="0"/>
            <a:ext cx="6200775" cy="5614416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2500" b="1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58337-6805-8BA4-D5CB-C66933043CB2}"/>
              </a:ext>
            </a:extLst>
          </p:cNvPr>
          <p:cNvSpPr txBox="1"/>
          <p:nvPr/>
        </p:nvSpPr>
        <p:spPr>
          <a:xfrm>
            <a:off x="274320" y="274320"/>
            <a:ext cx="576072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i="0" u="none" strike="noStrike" baseline="0" dirty="0">
                <a:solidFill>
                  <a:schemeClr val="bg1"/>
                </a:solidFill>
                <a:latin typeface="+mj-lt"/>
              </a:rPr>
              <a:t>5. New selection and training processes</a:t>
            </a:r>
          </a:p>
          <a:p>
            <a:r>
              <a:rPr lang="en-US" sz="2400" dirty="0">
                <a:solidFill>
                  <a:schemeClr val="bg1"/>
                </a:solidFill>
              </a:rPr>
              <a:t>E</a:t>
            </a:r>
            <a:r>
              <a:rPr lang="en-US" sz="2400" i="0" u="none" strike="noStrike" baseline="0" dirty="0">
                <a:solidFill>
                  <a:schemeClr val="bg1"/>
                </a:solidFill>
                <a:latin typeface="+mj-lt"/>
              </a:rPr>
              <a:t>volution is needed to match demands</a:t>
            </a:r>
          </a:p>
          <a:p>
            <a:pPr algn="l"/>
            <a:endParaRPr lang="en-US" sz="1200" dirty="0">
              <a:solidFill>
                <a:schemeClr val="bg1"/>
              </a:solidFill>
              <a:latin typeface="+mj-lt"/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b="1" dirty="0">
                <a:solidFill>
                  <a:schemeClr val="bg1"/>
                </a:solidFill>
              </a:rPr>
              <a:t>Japan</a:t>
            </a:r>
            <a:r>
              <a:rPr lang="en-GB" sz="2000" dirty="0">
                <a:solidFill>
                  <a:schemeClr val="bg1"/>
                </a:solidFill>
              </a:rPr>
              <a:t>, local authorities include proficiency in digital skills for principal recruitment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Japan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n-GB" sz="2000" b="1" dirty="0">
                <a:solidFill>
                  <a:schemeClr val="bg1"/>
                </a:solidFill>
              </a:rPr>
              <a:t>Korea</a:t>
            </a:r>
            <a:r>
              <a:rPr lang="en-GB" sz="2000" dirty="0">
                <a:solidFill>
                  <a:schemeClr val="bg1"/>
                </a:solidFill>
              </a:rPr>
              <a:t> use talent-based recruitment too</a:t>
            </a:r>
          </a:p>
          <a:p>
            <a:endParaRPr lang="en-GB" sz="1000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bg1"/>
                </a:solidFill>
              </a:rPr>
              <a:t>China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b="1" dirty="0">
                <a:solidFill>
                  <a:schemeClr val="bg1"/>
                </a:solidFill>
              </a:rPr>
              <a:t>Japan </a:t>
            </a:r>
            <a:r>
              <a:rPr lang="en-US" sz="2000" dirty="0">
                <a:solidFill>
                  <a:schemeClr val="bg1"/>
                </a:solidFill>
              </a:rPr>
              <a:t>and </a:t>
            </a:r>
            <a:r>
              <a:rPr lang="en-US" sz="2000" b="1" dirty="0">
                <a:solidFill>
                  <a:schemeClr val="bg1"/>
                </a:solidFill>
              </a:rPr>
              <a:t>Korea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</a:p>
          <a:p>
            <a:r>
              <a:rPr lang="en-GB" sz="2000" dirty="0">
                <a:solidFill>
                  <a:schemeClr val="bg1"/>
                </a:solidFill>
                <a:sym typeface="Wingdings 3" panose="05040102010807070707" pitchFamily="18" charset="2"/>
              </a:rPr>
              <a:t> </a:t>
            </a:r>
            <a:r>
              <a:rPr lang="en-US" sz="2000" dirty="0">
                <a:solidFill>
                  <a:schemeClr val="bg1"/>
                </a:solidFill>
              </a:rPr>
              <a:t>require new principals to receive training </a:t>
            </a:r>
          </a:p>
          <a:p>
            <a:r>
              <a:rPr lang="en-GB" sz="2000" dirty="0">
                <a:solidFill>
                  <a:schemeClr val="bg1"/>
                </a:solidFill>
                <a:sym typeface="Wingdings 3" panose="05040102010807070707" pitchFamily="18" charset="2"/>
              </a:rPr>
              <a:t> </a:t>
            </a:r>
            <a:r>
              <a:rPr lang="en-US" sz="2000" dirty="0">
                <a:solidFill>
                  <a:schemeClr val="bg1"/>
                </a:solidFill>
              </a:rPr>
              <a:t>updated competency frameworks to include AI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r>
              <a:rPr lang="en-GB" sz="2000" b="1" dirty="0">
                <a:solidFill>
                  <a:schemeClr val="bg1"/>
                </a:solidFill>
              </a:rPr>
              <a:t>Hubei</a:t>
            </a:r>
            <a:r>
              <a:rPr lang="en-GB" sz="2000" dirty="0">
                <a:solidFill>
                  <a:schemeClr val="bg1"/>
                </a:solidFill>
              </a:rPr>
              <a:t> Province digital literacy program extends to bureau directors, principals and ICT coordinators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b="1" dirty="0">
                <a:solidFill>
                  <a:schemeClr val="bg1"/>
                </a:solidFill>
              </a:rPr>
              <a:t>Japan</a:t>
            </a:r>
            <a:r>
              <a:rPr lang="en-GB" sz="2000" dirty="0">
                <a:solidFill>
                  <a:schemeClr val="bg1"/>
                </a:solidFill>
              </a:rPr>
              <a:t>, prefecture boards of education provide role-based training programmes on ICT integration</a:t>
            </a:r>
          </a:p>
          <a:p>
            <a:endParaRPr lang="en-GB" sz="1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b="1" dirty="0">
                <a:solidFill>
                  <a:schemeClr val="bg1"/>
                </a:solidFill>
              </a:rPr>
              <a:t>Korea</a:t>
            </a:r>
            <a:r>
              <a:rPr lang="en-GB" sz="2000" dirty="0">
                <a:solidFill>
                  <a:schemeClr val="bg1"/>
                </a:solidFill>
              </a:rPr>
              <a:t>, since 2023, secondary school principals take a Digital-Based Educational Innovation course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CF223A-B68F-40D6-5D09-FDB4BB5F52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9712" y="1479738"/>
            <a:ext cx="4621789" cy="2667223"/>
          </a:xfrm>
          <a:prstGeom prst="rect">
            <a:avLst/>
          </a:prstGeom>
        </p:spPr>
      </p:pic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F1DB541F-03A2-F9E9-5DA5-EB7C80FC34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853" y="5770938"/>
            <a:ext cx="1131097" cy="9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85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0FC18-DABD-B773-8080-7CD0C401F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60373F4-1F76-B28B-AD6F-271F7F64B8FD}"/>
              </a:ext>
            </a:extLst>
          </p:cNvPr>
          <p:cNvSpPr/>
          <p:nvPr/>
        </p:nvSpPr>
        <p:spPr>
          <a:xfrm>
            <a:off x="0" y="5604970"/>
            <a:ext cx="12192000" cy="1322303"/>
          </a:xfrm>
          <a:prstGeom prst="rect">
            <a:avLst/>
          </a:prstGeom>
          <a:solidFill>
            <a:srgbClr val="A91F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06D1AC9E-A7D5-50B4-7D99-8882C463FA0B}"/>
              </a:ext>
            </a:extLst>
          </p:cNvPr>
          <p:cNvSpPr txBox="1"/>
          <p:nvPr/>
        </p:nvSpPr>
        <p:spPr>
          <a:xfrm>
            <a:off x="7350569" y="2842862"/>
            <a:ext cx="4616587" cy="959745"/>
          </a:xfrm>
          <a:prstGeom prst="rect">
            <a:avLst/>
          </a:prstGeom>
        </p:spPr>
        <p:txBody>
          <a:bodyPr lIns="36124" tIns="36124" rIns="36124" bIns="36124" rtlCol="0" anchor="ctr"/>
          <a:lstStyle/>
          <a:p>
            <a:pPr>
              <a:lnSpc>
                <a:spcPts val="1087"/>
              </a:lnSpc>
            </a:pPr>
            <a:endParaRPr lang="en-GB" noProof="1">
              <a:latin typeface="Aptos" panose="020B0004020202020204" pitchFamily="34" charset="0"/>
            </a:endParaRP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20877B08-0E0A-60C4-4060-4604C57AA403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37D09ED-D2AF-A27D-3965-3992F97F5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347" y="5994693"/>
            <a:ext cx="1156871" cy="9325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569613A-EAFF-52D1-D64E-D65D60067CEA}"/>
              </a:ext>
            </a:extLst>
          </p:cNvPr>
          <p:cNvSpPr/>
          <p:nvPr/>
        </p:nvSpPr>
        <p:spPr>
          <a:xfrm>
            <a:off x="5991225" y="3682"/>
            <a:ext cx="6200775" cy="5614416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25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194021-E0F5-D3C8-1B42-1FA7D72B69A6}"/>
              </a:ext>
            </a:extLst>
          </p:cNvPr>
          <p:cNvSpPr txBox="1"/>
          <p:nvPr/>
        </p:nvSpPr>
        <p:spPr>
          <a:xfrm>
            <a:off x="6217920" y="274320"/>
            <a:ext cx="576072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  <a:latin typeface="+mj-lt"/>
              </a:rPr>
              <a:t>6. Specialized staff 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Relieve leaders of technical responsibilities </a:t>
            </a:r>
          </a:p>
          <a:p>
            <a:pPr algn="l"/>
            <a:endParaRPr lang="en-GB" sz="1200" dirty="0">
              <a:solidFill>
                <a:schemeClr val="bg1"/>
              </a:solidFill>
              <a:latin typeface="+mj-lt"/>
            </a:endParaRPr>
          </a:p>
          <a:p>
            <a:r>
              <a:rPr lang="en-GB" sz="2000" dirty="0">
                <a:solidFill>
                  <a:schemeClr val="bg1"/>
                </a:solidFill>
                <a:latin typeface="+mj-lt"/>
              </a:rPr>
              <a:t>In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China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, schools appoint specialized ICT coordinators to lead adoption and training for digital tools</a:t>
            </a:r>
          </a:p>
          <a:p>
            <a:endParaRPr lang="en-GB" sz="1200" dirty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en-GB" sz="2000" dirty="0">
                <a:solidFill>
                  <a:schemeClr val="bg1"/>
                </a:solidFill>
                <a:latin typeface="+mj-lt"/>
              </a:rPr>
              <a:t>In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Japan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, MEXT has appointed School DX Strategy Advisors to support Boards of Education and schools; </a:t>
            </a:r>
          </a:p>
          <a:p>
            <a:r>
              <a:rPr lang="en-GB" sz="2000" dirty="0">
                <a:solidFill>
                  <a:schemeClr val="bg1"/>
                </a:solidFill>
              </a:rPr>
              <a:t>Mobile instructional support staff provide TA and training; their shortage negatively impacts learning;</a:t>
            </a:r>
            <a:endParaRPr lang="en-GB" sz="2000" dirty="0">
              <a:solidFill>
                <a:schemeClr val="bg1"/>
              </a:solidFill>
              <a:latin typeface="+mj-lt"/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GIGA School Supporters design and set up ICT environments and create ICT usage guidelines</a:t>
            </a:r>
            <a:endParaRPr lang="en-GB" sz="2000" dirty="0">
              <a:solidFill>
                <a:schemeClr val="bg1"/>
              </a:solidFill>
              <a:latin typeface="+mj-lt"/>
            </a:endParaRPr>
          </a:p>
          <a:p>
            <a:pPr algn="l"/>
            <a:endParaRPr lang="en-GB" sz="1200" dirty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en-GB" sz="2000" dirty="0">
                <a:solidFill>
                  <a:schemeClr val="bg1"/>
                </a:solidFill>
                <a:latin typeface="+mj-lt"/>
              </a:rPr>
              <a:t>In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Korea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, digital tutors will be hired to manage the set-up and maintenance of digital equipment </a:t>
            </a:r>
          </a:p>
          <a:p>
            <a:pPr algn="l"/>
            <a:endParaRPr lang="en-GB" sz="1200" dirty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en-GB" sz="2000" dirty="0">
                <a:solidFill>
                  <a:schemeClr val="bg1"/>
                </a:solidFill>
                <a:latin typeface="+mj-lt"/>
              </a:rPr>
              <a:t>Teacher champions in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China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, GIGA leaders in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Japan 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and lead teachers in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Korea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 support peers as coaches</a:t>
            </a:r>
          </a:p>
        </p:txBody>
      </p:sp>
      <p:pic>
        <p:nvPicPr>
          <p:cNvPr id="5" name="Picture 4" descr="A person holding a house&#10;&#10;AI-generated content may be incorrect.">
            <a:extLst>
              <a:ext uri="{FF2B5EF4-FFF2-40B4-BE49-F238E27FC236}">
                <a16:creationId xmlns:a16="http://schemas.microsoft.com/office/drawing/2014/main" id="{DF414AE0-AA94-AD79-ED0B-0F603290A1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29" t="10174" r="10648" b="9826"/>
          <a:stretch/>
        </p:blipFill>
        <p:spPr>
          <a:xfrm>
            <a:off x="1216643" y="964088"/>
            <a:ext cx="3557940" cy="3685923"/>
          </a:xfrm>
          <a:prstGeom prst="rect">
            <a:avLst/>
          </a:prstGeom>
        </p:spPr>
      </p:pic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6E501906-18E6-4776-0911-89C2ECAD8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853" y="5770938"/>
            <a:ext cx="1131097" cy="9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27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B36376F2-452C-C77F-D60C-52E6AC27B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54E638-5C76-0865-13C1-5D844CE9E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2728" y="533827"/>
            <a:ext cx="2902084" cy="38085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8C29A27-347B-B09A-C81D-F7C38F902766}"/>
              </a:ext>
            </a:extLst>
          </p:cNvPr>
          <p:cNvSpPr/>
          <p:nvPr/>
        </p:nvSpPr>
        <p:spPr>
          <a:xfrm>
            <a:off x="0" y="5576576"/>
            <a:ext cx="12192000" cy="1322303"/>
          </a:xfrm>
          <a:prstGeom prst="rect">
            <a:avLst/>
          </a:prstGeom>
          <a:solidFill>
            <a:srgbClr val="A91F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43E74D-560E-2870-F267-28B0114349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785" r="7162" b="-8785"/>
          <a:stretch>
            <a:fillRect/>
          </a:stretch>
        </p:blipFill>
        <p:spPr>
          <a:xfrm>
            <a:off x="3388096" y="1620359"/>
            <a:ext cx="4613901" cy="13223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3AEAD7-BDB8-702F-CB7D-C2D1CCBB7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986" y="4690544"/>
            <a:ext cx="2379937" cy="595503"/>
          </a:xfrm>
          <a:prstGeom prst="rect">
            <a:avLst/>
          </a:prstGeom>
        </p:spPr>
      </p:pic>
      <p:pic>
        <p:nvPicPr>
          <p:cNvPr id="12" name="Picture 11" descr="A black background with red text&#10;&#10;AI-generated content may be incorrect.">
            <a:extLst>
              <a:ext uri="{FF2B5EF4-FFF2-40B4-BE49-F238E27FC236}">
                <a16:creationId xmlns:a16="http://schemas.microsoft.com/office/drawing/2014/main" id="{A9CABF76-565F-1B87-54B6-35B3BCF17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2111" y="4772820"/>
            <a:ext cx="1907090" cy="520258"/>
          </a:xfrm>
          <a:prstGeom prst="rect">
            <a:avLst/>
          </a:prstGeom>
        </p:spPr>
      </p:pic>
      <p:pic>
        <p:nvPicPr>
          <p:cNvPr id="15" name="Picture 14" descr="A blue and black sign with white text&#10;&#10;AI-generated content may be incorrect.">
            <a:extLst>
              <a:ext uri="{FF2B5EF4-FFF2-40B4-BE49-F238E27FC236}">
                <a16:creationId xmlns:a16="http://schemas.microsoft.com/office/drawing/2014/main" id="{E698366A-7582-E753-FBB4-A329B0F573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1556" y="4260464"/>
            <a:ext cx="1435259" cy="1230770"/>
          </a:xfrm>
          <a:prstGeom prst="rect">
            <a:avLst/>
          </a:prstGeom>
        </p:spPr>
      </p:pic>
      <p:pic>
        <p:nvPicPr>
          <p:cNvPr id="16" name="Picture 15" descr="A black and purple logo&#10;&#10;AI-generated content may be incorrect.">
            <a:extLst>
              <a:ext uri="{FF2B5EF4-FFF2-40B4-BE49-F238E27FC236}">
                <a16:creationId xmlns:a16="http://schemas.microsoft.com/office/drawing/2014/main" id="{92332E5A-EC8D-1571-8168-3146A9C59D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22955" y="4722916"/>
            <a:ext cx="1987300" cy="55225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C5B0A5E-9329-736F-3A0C-9B3ED419A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56" y="782711"/>
            <a:ext cx="2722532" cy="272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 : coins arrondis 19">
            <a:extLst>
              <a:ext uri="{FF2B5EF4-FFF2-40B4-BE49-F238E27FC236}">
                <a16:creationId xmlns:a16="http://schemas.microsoft.com/office/drawing/2014/main" id="{DD4C288F-2989-6624-2E9A-5C8222E83A15}"/>
              </a:ext>
            </a:extLst>
          </p:cNvPr>
          <p:cNvSpPr/>
          <p:nvPr/>
        </p:nvSpPr>
        <p:spPr>
          <a:xfrm>
            <a:off x="2604607" y="5994586"/>
            <a:ext cx="6180878" cy="48628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GB" sz="3200" noProof="1">
                <a:solidFill>
                  <a:schemeClr val="bg1"/>
                </a:solidFill>
                <a:latin typeface="Aptos"/>
                <a:sym typeface="Titillium Web Bold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010771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79960-A16B-F5F4-3EC5-23B99779A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73677C0-9EE0-3E1D-2C23-8FFAA2FB14EC}"/>
              </a:ext>
            </a:extLst>
          </p:cNvPr>
          <p:cNvSpPr/>
          <p:nvPr/>
        </p:nvSpPr>
        <p:spPr>
          <a:xfrm>
            <a:off x="0" y="5580109"/>
            <a:ext cx="12192000" cy="1322303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C071E-6A10-2125-C868-B2F4F34E1E86}"/>
              </a:ext>
            </a:extLst>
          </p:cNvPr>
          <p:cNvSpPr txBox="1"/>
          <p:nvPr/>
        </p:nvSpPr>
        <p:spPr>
          <a:xfrm>
            <a:off x="457200" y="457200"/>
            <a:ext cx="6722272" cy="53841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R="0" lvl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GB" sz="3200" b="1" spc="-150" noProof="0" dirty="0">
                <a:solidFill>
                  <a:srgbClr val="DC3C62"/>
                </a:solidFill>
                <a:latin typeface="Aptos"/>
                <a:ea typeface="+mj-ea"/>
                <a:cs typeface="+mj-cs"/>
                <a:sym typeface="Calibri"/>
              </a:rPr>
              <a:t>Regional edition on East Asia </a:t>
            </a:r>
            <a:endParaRPr lang="en-GB" sz="3200" b="1" spc="-150" noProof="0" dirty="0">
              <a:solidFill>
                <a:srgbClr val="DC3C62"/>
              </a:solidFill>
              <a:latin typeface="Aptos"/>
              <a:ea typeface="+mj-ea"/>
              <a:cs typeface="+mj-cs"/>
            </a:endParaRPr>
          </a:p>
        </p:txBody>
      </p:sp>
      <p:pic>
        <p:nvPicPr>
          <p:cNvPr id="3" name="Picture 2" descr="A black and white logo&#10;&#10;AI-generated content may be incorrect.">
            <a:extLst>
              <a:ext uri="{FF2B5EF4-FFF2-40B4-BE49-F238E27FC236}">
                <a16:creationId xmlns:a16="http://schemas.microsoft.com/office/drawing/2014/main" id="{EAD66116-B53A-EA33-8762-43921C290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53" y="5781223"/>
            <a:ext cx="1178722" cy="10107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33A25E-0B23-896D-FD1B-3E845EDBA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1934" y="2884577"/>
            <a:ext cx="1950920" cy="2560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FBA7D2-8677-9A8B-8F98-08E9A5444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526" y="4885568"/>
            <a:ext cx="2379937" cy="595503"/>
          </a:xfrm>
          <a:prstGeom prst="rect">
            <a:avLst/>
          </a:prstGeom>
        </p:spPr>
      </p:pic>
      <p:pic>
        <p:nvPicPr>
          <p:cNvPr id="20" name="Picture 19" descr="A black background with red text&#10;&#10;AI-generated content may be incorrect.">
            <a:extLst>
              <a:ext uri="{FF2B5EF4-FFF2-40B4-BE49-F238E27FC236}">
                <a16:creationId xmlns:a16="http://schemas.microsoft.com/office/drawing/2014/main" id="{360A8E37-35A2-C00D-78F9-5F9D97E784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6067" y="4938146"/>
            <a:ext cx="1907090" cy="520258"/>
          </a:xfrm>
          <a:prstGeom prst="rect">
            <a:avLst/>
          </a:prstGeom>
        </p:spPr>
      </p:pic>
      <p:pic>
        <p:nvPicPr>
          <p:cNvPr id="22" name="Picture 21" descr="A black and purple logo&#10;&#10;AI-generated content may be incorrect.">
            <a:extLst>
              <a:ext uri="{FF2B5EF4-FFF2-40B4-BE49-F238E27FC236}">
                <a16:creationId xmlns:a16="http://schemas.microsoft.com/office/drawing/2014/main" id="{B68CA12A-B877-8F7E-1ED9-033421020C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9761" y="4912864"/>
            <a:ext cx="1987300" cy="55225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FE189A0-2D3E-4A67-F7B8-C170E5DAC08D}"/>
              </a:ext>
            </a:extLst>
          </p:cNvPr>
          <p:cNvSpPr txBox="1"/>
          <p:nvPr/>
        </p:nvSpPr>
        <p:spPr>
          <a:xfrm>
            <a:off x="457200" y="1371600"/>
            <a:ext cx="7285151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/>
              <a:t>Links the 2024/5 </a:t>
            </a:r>
            <a:r>
              <a:rPr lang="en-US" sz="2000" i="1" dirty="0"/>
              <a:t>GEM Report</a:t>
            </a:r>
            <a:r>
              <a:rPr lang="en-US" sz="2000" dirty="0"/>
              <a:t> on </a:t>
            </a:r>
            <a:r>
              <a:rPr lang="en-US" sz="2000" b="1" dirty="0"/>
              <a:t>leadership</a:t>
            </a:r>
            <a:r>
              <a:rPr lang="en-US" sz="2000" dirty="0"/>
              <a:t> </a:t>
            </a:r>
          </a:p>
          <a:p>
            <a:pPr>
              <a:buNone/>
            </a:pPr>
            <a:r>
              <a:rPr lang="en-US" sz="2000" dirty="0"/>
              <a:t>with the 2023 </a:t>
            </a:r>
            <a:r>
              <a:rPr lang="en-US" sz="2000" i="1" dirty="0"/>
              <a:t>GEM Report</a:t>
            </a:r>
            <a:r>
              <a:rPr lang="en-US" sz="2000" dirty="0"/>
              <a:t> on </a:t>
            </a:r>
            <a:r>
              <a:rPr lang="en-US" sz="2000" b="1" dirty="0"/>
              <a:t>technology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Three country case studies:</a:t>
            </a:r>
          </a:p>
          <a:p>
            <a:r>
              <a:rPr lang="en-US" sz="2000" b="1" dirty="0">
                <a:solidFill>
                  <a:srgbClr val="DC3C62"/>
                </a:solidFill>
                <a:sym typeface="Wingdings 3" panose="05040102010807070707" pitchFamily="18" charset="2"/>
              </a:rPr>
              <a:t> </a:t>
            </a:r>
            <a:r>
              <a:rPr lang="en-US" sz="2000" b="1" dirty="0">
                <a:solidFill>
                  <a:srgbClr val="DC3C62"/>
                </a:solidFill>
              </a:rPr>
              <a:t>China: </a:t>
            </a:r>
            <a:r>
              <a:rPr lang="en-US" sz="2000" dirty="0" err="1"/>
              <a:t>Ronghuai</a:t>
            </a:r>
            <a:r>
              <a:rPr lang="en-US" sz="2000" dirty="0"/>
              <a:t> Huang, Jianhua Zhao, Jingwen Pan, Mohamed Oubibi and </a:t>
            </a:r>
            <a:r>
              <a:rPr lang="en-US" sz="2000" dirty="0" err="1"/>
              <a:t>TingWen</a:t>
            </a:r>
            <a:r>
              <a:rPr lang="en-US" sz="2000" dirty="0"/>
              <a:t> Chang (Beijing Normal University)</a:t>
            </a:r>
            <a:endParaRPr lang="en-US" sz="2000" b="1" dirty="0">
              <a:solidFill>
                <a:srgbClr val="DC3C62"/>
              </a:solidFill>
            </a:endParaRPr>
          </a:p>
          <a:p>
            <a:r>
              <a:rPr lang="en-US" sz="2000" b="1" dirty="0">
                <a:solidFill>
                  <a:srgbClr val="DC3C62"/>
                </a:solidFill>
                <a:sym typeface="Wingdings 3" panose="05040102010807070707" pitchFamily="18" charset="2"/>
              </a:rPr>
              <a:t> </a:t>
            </a:r>
            <a:r>
              <a:rPr lang="en-US" sz="2000" b="1" dirty="0">
                <a:solidFill>
                  <a:srgbClr val="DC3C62"/>
                </a:solidFill>
              </a:rPr>
              <a:t>Japan:</a:t>
            </a:r>
            <a:r>
              <a:rPr lang="en-US" sz="2000" dirty="0"/>
              <a:t> Jun Kawaguchi and Yuta Yoneda</a:t>
            </a:r>
          </a:p>
          <a:p>
            <a:r>
              <a:rPr lang="en-US" sz="2000" b="1" dirty="0">
                <a:solidFill>
                  <a:srgbClr val="DC3C62"/>
                </a:solidFill>
                <a:sym typeface="Wingdings 3" panose="05040102010807070707" pitchFamily="18" charset="2"/>
              </a:rPr>
              <a:t> </a:t>
            </a:r>
            <a:r>
              <a:rPr lang="en-US" sz="2000" b="1" dirty="0">
                <a:solidFill>
                  <a:srgbClr val="DC3C62"/>
                </a:solidFill>
              </a:rPr>
              <a:t>Republic of Korea: </a:t>
            </a:r>
            <a:r>
              <a:rPr lang="en-US" sz="2000" dirty="0"/>
              <a:t>Eun Young Kim </a:t>
            </a:r>
            <a:br>
              <a:rPr lang="en-US" sz="2000" dirty="0"/>
            </a:br>
            <a:r>
              <a:rPr lang="en-US" sz="2000" dirty="0"/>
              <a:t>(Korean Educational Development Institute)</a:t>
            </a:r>
          </a:p>
          <a:p>
            <a:endParaRPr lang="en-US" sz="1200" dirty="0"/>
          </a:p>
          <a:p>
            <a:r>
              <a:rPr lang="en-US" sz="2000" dirty="0"/>
              <a:t>One framework paper from Prof. Junjun Chen</a:t>
            </a:r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E75AEE4B-D617-9DB6-75EE-E136DD18DAC7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7E7203-0F0B-232F-68AC-1516B45336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79347" y="6017731"/>
            <a:ext cx="1128291" cy="9095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C8551D-F2E0-1B81-50B1-7A2C68FB5B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5816" y="432641"/>
            <a:ext cx="1688844" cy="21945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E6F039-312C-4F0E-A2C4-2D2F7FD781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27394" y="427561"/>
            <a:ext cx="1681313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859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54505-36E4-21AA-8B48-7C9FCBA08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744845" cy="4572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3200" b="1" spc="-150" noProof="0" dirty="0">
                <a:solidFill>
                  <a:srgbClr val="DC3C62"/>
                </a:solidFill>
                <a:latin typeface="Aptos (Body)"/>
              </a:rPr>
              <a:t>Regional and thematic editions on leadership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8D75A1C-022C-25B8-6353-6A6DDA6E84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088010" y="1689077"/>
            <a:ext cx="6530951" cy="4235729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AF4567DB-CDB5-906D-E4A5-A3DC10AB95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83757" y="3001275"/>
            <a:ext cx="991565" cy="9624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A56246-4A20-BB28-47C1-04B8B46E1256}"/>
              </a:ext>
            </a:extLst>
          </p:cNvPr>
          <p:cNvSpPr txBox="1"/>
          <p:nvPr/>
        </p:nvSpPr>
        <p:spPr>
          <a:xfrm>
            <a:off x="8332298" y="3179784"/>
            <a:ext cx="694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DC3C62"/>
                </a:solidFill>
                <a:latin typeface="Aptos (Body)"/>
                <a:cs typeface="Calibri" panose="020F0502020204030204" pitchFamily="34" charset="0"/>
              </a:rPr>
              <a:t>AUG</a:t>
            </a:r>
          </a:p>
          <a:p>
            <a:pPr algn="ctr"/>
            <a:r>
              <a:rPr lang="en-GB" b="1" dirty="0">
                <a:solidFill>
                  <a:srgbClr val="DC3C62"/>
                </a:solidFill>
                <a:latin typeface="Aptos (Body)"/>
                <a:cs typeface="Calibri" panose="020F0502020204030204" pitchFamily="34" charset="0"/>
              </a:rPr>
              <a:t>2025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ABCF6EF-9B89-8EAB-D044-DE9D21BBB88E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8677533" y="2316857"/>
            <a:ext cx="2007" cy="684418"/>
          </a:xfrm>
          <a:prstGeom prst="line">
            <a:avLst/>
          </a:prstGeom>
          <a:ln w="44450" cap="rnd">
            <a:solidFill>
              <a:srgbClr val="DC3C6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6" name="Graphic 15">
            <a:extLst>
              <a:ext uri="{FF2B5EF4-FFF2-40B4-BE49-F238E27FC236}">
                <a16:creationId xmlns:a16="http://schemas.microsoft.com/office/drawing/2014/main" id="{E5D839F7-9D1E-14E0-9378-98FED116CB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53107" y="3037012"/>
            <a:ext cx="991565" cy="96240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1E6DAB6-0558-ADCF-B4CA-3981BC0E9A90}"/>
              </a:ext>
            </a:extLst>
          </p:cNvPr>
          <p:cNvSpPr txBox="1"/>
          <p:nvPr/>
        </p:nvSpPr>
        <p:spPr>
          <a:xfrm>
            <a:off x="6601648" y="3195047"/>
            <a:ext cx="694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DC3C62"/>
                </a:solidFill>
                <a:latin typeface="Aptos (Body)"/>
                <a:cs typeface="Calibri" panose="020F0502020204030204" pitchFamily="34" charset="0"/>
              </a:rPr>
              <a:t>FEB</a:t>
            </a:r>
          </a:p>
          <a:p>
            <a:pPr algn="ctr"/>
            <a:r>
              <a:rPr lang="en-GB" b="1" dirty="0">
                <a:solidFill>
                  <a:srgbClr val="DC3C62"/>
                </a:solidFill>
                <a:latin typeface="Aptos (Body)"/>
                <a:cs typeface="Calibri" panose="020F0502020204030204" pitchFamily="34" charset="0"/>
              </a:rPr>
              <a:t>2025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58781F2E-7EAC-9A23-6BA1-6AEE6BE69C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13453" y="4150618"/>
            <a:ext cx="991565" cy="96240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9B84B85-ED0F-B0BB-AFFC-0A79B37322D8}"/>
              </a:ext>
            </a:extLst>
          </p:cNvPr>
          <p:cNvSpPr txBox="1"/>
          <p:nvPr/>
        </p:nvSpPr>
        <p:spPr>
          <a:xfrm>
            <a:off x="4622628" y="4305577"/>
            <a:ext cx="694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DC3C62"/>
                </a:solidFill>
                <a:latin typeface="Aptos (Body)"/>
                <a:cs typeface="Calibri" panose="020F0502020204030204" pitchFamily="34" charset="0"/>
              </a:rPr>
              <a:t>APR</a:t>
            </a:r>
          </a:p>
          <a:p>
            <a:pPr algn="ctr"/>
            <a:r>
              <a:rPr lang="en-GB" b="1" dirty="0">
                <a:solidFill>
                  <a:srgbClr val="DC3C62"/>
                </a:solidFill>
                <a:latin typeface="Aptos (Body)"/>
                <a:cs typeface="Calibri" panose="020F0502020204030204" pitchFamily="34" charset="0"/>
              </a:rPr>
              <a:t>2025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263DF82-2756-D029-95EA-FCDF91AB4063}"/>
              </a:ext>
            </a:extLst>
          </p:cNvPr>
          <p:cNvCxnSpPr>
            <a:cxnSpLocks/>
          </p:cNvCxnSpPr>
          <p:nvPr/>
        </p:nvCxnSpPr>
        <p:spPr>
          <a:xfrm flipH="1">
            <a:off x="4057960" y="4611241"/>
            <a:ext cx="455493" cy="0"/>
          </a:xfrm>
          <a:prstGeom prst="line">
            <a:avLst/>
          </a:prstGeom>
          <a:ln w="44450" cap="rnd">
            <a:solidFill>
              <a:srgbClr val="DC3C6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42FD7CA3-6335-704A-99CE-A48ABB771C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180382" y="4374578"/>
            <a:ext cx="991565" cy="96240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29F7193-E24E-5E3E-57D5-B01126382452}"/>
              </a:ext>
            </a:extLst>
          </p:cNvPr>
          <p:cNvSpPr txBox="1"/>
          <p:nvPr/>
        </p:nvSpPr>
        <p:spPr>
          <a:xfrm>
            <a:off x="6328923" y="4532613"/>
            <a:ext cx="694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FA49A"/>
                </a:solidFill>
                <a:latin typeface="Aptos (Body)"/>
                <a:cs typeface="Calibri" panose="020F0502020204030204" pitchFamily="34" charset="0"/>
              </a:rPr>
              <a:t>OCT</a:t>
            </a:r>
          </a:p>
          <a:p>
            <a:pPr algn="ctr"/>
            <a:r>
              <a:rPr lang="en-GB" b="1" dirty="0">
                <a:solidFill>
                  <a:srgbClr val="0FA49A"/>
                </a:solidFill>
                <a:latin typeface="Aptos (Body)"/>
                <a:cs typeface="Calibri" panose="020F0502020204030204" pitchFamily="34" charset="0"/>
              </a:rPr>
              <a:t>2025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2E0B62A-B171-C44A-B07E-BD498019097B}"/>
              </a:ext>
            </a:extLst>
          </p:cNvPr>
          <p:cNvCxnSpPr>
            <a:cxnSpLocks/>
          </p:cNvCxnSpPr>
          <p:nvPr/>
        </p:nvCxnSpPr>
        <p:spPr>
          <a:xfrm flipH="1">
            <a:off x="7159755" y="4855778"/>
            <a:ext cx="731520" cy="0"/>
          </a:xfrm>
          <a:prstGeom prst="line">
            <a:avLst/>
          </a:prstGeom>
          <a:ln w="44450" cap="rnd">
            <a:solidFill>
              <a:srgbClr val="0FA49A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21424C-D00B-F599-0212-FA7CD75C9143}"/>
              </a:ext>
            </a:extLst>
          </p:cNvPr>
          <p:cNvCxnSpPr>
            <a:cxnSpLocks/>
          </p:cNvCxnSpPr>
          <p:nvPr/>
        </p:nvCxnSpPr>
        <p:spPr>
          <a:xfrm flipV="1">
            <a:off x="6948888" y="2651053"/>
            <a:ext cx="0" cy="386176"/>
          </a:xfrm>
          <a:prstGeom prst="line">
            <a:avLst/>
          </a:prstGeom>
          <a:ln w="44450">
            <a:solidFill>
              <a:srgbClr val="DC3C6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8EBA71A2-06D7-FAFB-4503-B304C615C31D}"/>
              </a:ext>
            </a:extLst>
          </p:cNvPr>
          <p:cNvSpPr txBox="1">
            <a:spLocks/>
          </p:cNvSpPr>
          <p:nvPr/>
        </p:nvSpPr>
        <p:spPr>
          <a:xfrm>
            <a:off x="1233134" y="1280160"/>
            <a:ext cx="5146087" cy="617448"/>
          </a:xfrm>
          <a:prstGeom prst="rect">
            <a:avLst/>
          </a:prstGeom>
        </p:spPr>
        <p:txBody>
          <a:bodyPr t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A41643"/>
              </a:buClr>
              <a:buFont typeface="Arial" panose="020B0604020202020204" pitchFamily="34" charset="0"/>
              <a:buChar char="•"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50" b="0" i="1" kern="120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000" b="1" dirty="0">
                <a:latin typeface="Aptos (Body)"/>
              </a:rPr>
              <a:t>Central and Eastern Europe, </a:t>
            </a:r>
            <a:br>
              <a:rPr lang="en-GB" sz="2000" b="1" dirty="0">
                <a:latin typeface="Aptos (Body)"/>
              </a:rPr>
            </a:br>
            <a:r>
              <a:rPr lang="en-GB" sz="2000" b="1" dirty="0">
                <a:latin typeface="Aptos (Body)"/>
              </a:rPr>
              <a:t>Caucasus and Central Asia</a:t>
            </a:r>
            <a:br>
              <a:rPr lang="en-GB" sz="2000" b="1" dirty="0">
                <a:latin typeface="Aptos (Body)"/>
              </a:rPr>
            </a:br>
            <a:r>
              <a:rPr lang="en-GB" sz="2000" b="1" dirty="0">
                <a:solidFill>
                  <a:srgbClr val="DC3C62"/>
                </a:solidFill>
                <a:latin typeface="Aptos (Body)"/>
              </a:rPr>
              <a:t>Lead for inclusion</a:t>
            </a:r>
          </a:p>
          <a:p>
            <a:pPr algn="r"/>
            <a:r>
              <a:rPr lang="en-GB" sz="1600" b="1" kern="100" dirty="0">
                <a:solidFill>
                  <a:schemeClr val="tx1"/>
                </a:solidFill>
                <a:latin typeface="Aptos (Body)"/>
                <a:ea typeface="DengXian" panose="02010600030101010101" pitchFamily="2" charset="-122"/>
                <a:cs typeface="Arial" panose="020B0604020202020204" pitchFamily="34" charset="0"/>
              </a:rPr>
              <a:t>Focus:</a:t>
            </a:r>
            <a:r>
              <a:rPr lang="en-GB" sz="1600" b="1" kern="100" dirty="0">
                <a:solidFill>
                  <a:srgbClr val="DA1B5C"/>
                </a:solidFill>
                <a:latin typeface="Aptos (Body)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ptos (Body)"/>
                <a:ea typeface="DengXian" panose="02010600030101010101" pitchFamily="2" charset="-122"/>
              </a:rPr>
              <a:t>Albania, Bosnia/Herzegovina, Estonia, Georgia, Kyrgyzstan, Poland, Republic of Moldova and </a:t>
            </a:r>
            <a:r>
              <a:rPr lang="en-GB" sz="1600" noProof="0" dirty="0">
                <a:latin typeface="Aptos (Body)"/>
                <a:ea typeface="DengXian" panose="02010600030101010101" pitchFamily="2" charset="-122"/>
              </a:rPr>
              <a:t>Slovenia</a:t>
            </a:r>
            <a:endParaRPr lang="en-GB" kern="100" dirty="0">
              <a:latin typeface="Aptos (Body)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CF228E8E-DDDB-59F3-4E52-8DA486B99F84}"/>
              </a:ext>
            </a:extLst>
          </p:cNvPr>
          <p:cNvSpPr txBox="1">
            <a:spLocks/>
          </p:cNvSpPr>
          <p:nvPr/>
        </p:nvSpPr>
        <p:spPr>
          <a:xfrm>
            <a:off x="9270475" y="1280160"/>
            <a:ext cx="2671315" cy="8712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A41643"/>
              </a:buClr>
              <a:buFont typeface="Arial" panose="020B0604020202020204" pitchFamily="34" charset="0"/>
              <a:buChar char="•"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50" b="0" i="1" kern="120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latin typeface="Aptos (Body)"/>
                <a:cs typeface="Calibri"/>
              </a:rPr>
              <a:t>East Asia</a:t>
            </a:r>
            <a:br>
              <a:rPr lang="en-GB" sz="2000" b="1" dirty="0">
                <a:latin typeface="Aptos (Body)"/>
              </a:rPr>
            </a:br>
            <a:r>
              <a:rPr lang="en-GB" sz="2000" b="1" dirty="0">
                <a:solidFill>
                  <a:srgbClr val="DC3C62"/>
                </a:solidFill>
                <a:latin typeface="Aptos (Body)"/>
                <a:ea typeface="Calibri"/>
                <a:cs typeface="Calibri"/>
              </a:rPr>
              <a:t>Lead for technology</a:t>
            </a:r>
          </a:p>
          <a:p>
            <a:pPr>
              <a:spcBef>
                <a:spcPts val="600"/>
              </a:spcBef>
            </a:pPr>
            <a:r>
              <a:rPr lang="en-GB" sz="1600" b="1" kern="100" dirty="0">
                <a:solidFill>
                  <a:schemeClr val="tx1"/>
                </a:solidFill>
                <a:latin typeface="Aptos (Body)"/>
                <a:ea typeface="DengXian"/>
                <a:cs typeface="Arial"/>
              </a:rPr>
              <a:t>Focus: </a:t>
            </a:r>
            <a:r>
              <a:rPr lang="en-GB" sz="1600" dirty="0">
                <a:latin typeface="Aptos (Body)"/>
                <a:ea typeface="DengXian"/>
                <a:cs typeface="Calibri"/>
              </a:rPr>
              <a:t>China, Japan, </a:t>
            </a:r>
            <a:br>
              <a:rPr lang="en-GB" sz="1600" dirty="0">
                <a:latin typeface="Aptos (Body)"/>
                <a:ea typeface="DengXian"/>
                <a:cs typeface="Calibri"/>
              </a:rPr>
            </a:br>
            <a:r>
              <a:rPr lang="en-GB" sz="1600" dirty="0">
                <a:latin typeface="Aptos (Body)"/>
                <a:ea typeface="DengXian"/>
                <a:cs typeface="Calibri"/>
              </a:rPr>
              <a:t>Rep. of Korea</a:t>
            </a:r>
            <a:r>
              <a:rPr lang="en-GB" dirty="0">
                <a:latin typeface="Aptos (Body)"/>
                <a:ea typeface="DengXian"/>
                <a:cs typeface="Calibri"/>
              </a:rPr>
              <a:t> </a:t>
            </a:r>
            <a:endParaRPr lang="en-GB" kern="100" dirty="0">
              <a:latin typeface="Aptos (Body)"/>
              <a:ea typeface="DengXian"/>
              <a:cs typeface="Calibri"/>
            </a:endParaRP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62E99678-134D-7E4D-F3C8-CA81B41A27A5}"/>
              </a:ext>
            </a:extLst>
          </p:cNvPr>
          <p:cNvSpPr txBox="1">
            <a:spLocks/>
          </p:cNvSpPr>
          <p:nvPr/>
        </p:nvSpPr>
        <p:spPr>
          <a:xfrm>
            <a:off x="7965393" y="4307335"/>
            <a:ext cx="3508443" cy="11104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A41643"/>
              </a:buClr>
              <a:buFont typeface="Arial" panose="020B0604020202020204" pitchFamily="34" charset="0"/>
              <a:buChar char="•"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50" b="0" i="1" kern="120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noProof="0" dirty="0">
                <a:latin typeface="Aptos (Body)"/>
              </a:rPr>
              <a:t>Africa </a:t>
            </a:r>
            <a:br>
              <a:rPr lang="en-GB" sz="2000" b="1" noProof="0" dirty="0">
                <a:latin typeface="Aptos (Body)"/>
              </a:rPr>
            </a:br>
            <a:r>
              <a:rPr lang="en-GB" sz="2000" b="1" noProof="0" dirty="0">
                <a:solidFill>
                  <a:srgbClr val="0FA49A"/>
                </a:solidFill>
                <a:latin typeface="Aptos (Body)"/>
              </a:rPr>
              <a:t>Instructional leadership</a:t>
            </a:r>
          </a:p>
          <a:p>
            <a:r>
              <a:rPr lang="en-GB" sz="1600" b="1" kern="100" noProof="0" dirty="0">
                <a:solidFill>
                  <a:srgbClr val="0FA49A"/>
                </a:solidFill>
                <a:latin typeface="Aptos (Body)"/>
                <a:ea typeface="DengXian" panose="02010600030101010101" pitchFamily="2" charset="-122"/>
                <a:cs typeface="Arial" panose="020B0604020202020204" pitchFamily="34" charset="0"/>
              </a:rPr>
              <a:t>Focus:</a:t>
            </a:r>
            <a:r>
              <a:rPr lang="en-GB" sz="1600" b="1" kern="100" noProof="0" dirty="0">
                <a:solidFill>
                  <a:srgbClr val="DA1B5C"/>
                </a:solidFill>
                <a:latin typeface="Aptos (Body)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GB" sz="1600" noProof="0" dirty="0">
                <a:latin typeface="Aptos (Body)"/>
                <a:ea typeface="DengXian" panose="02010600030101010101" pitchFamily="2" charset="-122"/>
              </a:rPr>
              <a:t>Cameroon</a:t>
            </a:r>
            <a:r>
              <a:rPr lang="en-GB" sz="1600" noProof="0" dirty="0">
                <a:effectLst/>
                <a:latin typeface="Aptos (Body)"/>
                <a:ea typeface="DengXian" panose="02010600030101010101" pitchFamily="2" charset="-122"/>
              </a:rPr>
              <a:t>, Côte d'Ivoire, Kenya, Morocco, Zimbabwe</a:t>
            </a:r>
            <a:endParaRPr lang="en-GB" sz="1600" noProof="0" dirty="0">
              <a:latin typeface="Aptos (Body)"/>
            </a:endParaRP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C8845D5D-62C4-4BDF-1025-F9DAC699E230}"/>
              </a:ext>
            </a:extLst>
          </p:cNvPr>
          <p:cNvSpPr txBox="1">
            <a:spLocks/>
          </p:cNvSpPr>
          <p:nvPr/>
        </p:nvSpPr>
        <p:spPr>
          <a:xfrm>
            <a:off x="232012" y="3432409"/>
            <a:ext cx="2570815" cy="1401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A41643"/>
              </a:buClr>
              <a:buFont typeface="Arial" panose="020B0604020202020204" pitchFamily="34" charset="0"/>
              <a:buChar char="•"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50" b="0" i="1" kern="120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000" b="1" dirty="0">
                <a:latin typeface="Aptos (Body)"/>
              </a:rPr>
              <a:t>Latin America</a:t>
            </a:r>
            <a:br>
              <a:rPr lang="en-GB" sz="2000" b="1" dirty="0">
                <a:latin typeface="Aptos (Body)"/>
              </a:rPr>
            </a:br>
            <a:r>
              <a:rPr lang="en-GB" sz="2000" b="1" dirty="0">
                <a:solidFill>
                  <a:srgbClr val="DC3C62"/>
                </a:solidFill>
                <a:latin typeface="Aptos (Body)"/>
              </a:rPr>
              <a:t>Lead for democracy</a:t>
            </a:r>
          </a:p>
          <a:p>
            <a:pPr algn="r"/>
            <a:r>
              <a:rPr lang="en-GB" sz="1600" b="1" kern="100" dirty="0">
                <a:solidFill>
                  <a:schemeClr val="tx1"/>
                </a:solidFill>
                <a:latin typeface="Aptos (Body)"/>
                <a:ea typeface="DengXian" panose="02010600030101010101" pitchFamily="2" charset="-122"/>
                <a:cs typeface="Arial" panose="020B0604020202020204" pitchFamily="34" charset="0"/>
              </a:rPr>
              <a:t>Focus: </a:t>
            </a:r>
            <a:r>
              <a:rPr lang="en-GB" sz="1600" dirty="0">
                <a:solidFill>
                  <a:schemeClr val="tx1"/>
                </a:solidFill>
                <a:latin typeface="Aptos (Body)"/>
                <a:ea typeface="DengXian" panose="02010600030101010101" pitchFamily="2" charset="-122"/>
              </a:rPr>
              <a:t>Argentina, </a:t>
            </a:r>
            <a:r>
              <a:rPr lang="en-GB" sz="1600" dirty="0">
                <a:latin typeface="Aptos (Body)"/>
                <a:ea typeface="DengXian" panose="02010600030101010101" pitchFamily="2" charset="-122"/>
              </a:rPr>
              <a:t>Brazil, Chile, Colombia, Costa Rica, Honduras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6CCA7-02BC-BF38-8D0F-07994B649EC5}"/>
              </a:ext>
            </a:extLst>
          </p:cNvPr>
          <p:cNvSpPr txBox="1">
            <a:spLocks/>
          </p:cNvSpPr>
          <p:nvPr/>
        </p:nvSpPr>
        <p:spPr>
          <a:xfrm>
            <a:off x="2071139" y="6028500"/>
            <a:ext cx="8271742" cy="4288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A41643"/>
              </a:buClr>
              <a:buFont typeface="Arial" panose="020B0604020202020204" pitchFamily="34" charset="0"/>
              <a:buChar char="•"/>
              <a:defRPr sz="1800" b="0" i="0" kern="1200">
                <a:solidFill>
                  <a:srgbClr val="3A3D3D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50" b="0" i="1" kern="120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rgbClr val="A41643"/>
              </a:buClr>
            </a:pPr>
            <a:r>
              <a:rPr lang="en-GB" sz="2000" noProof="0" dirty="0">
                <a:latin typeface="Aptos (Body)"/>
              </a:rPr>
              <a:t>A gender report on </a:t>
            </a:r>
            <a:r>
              <a:rPr lang="en-GB" sz="2000" b="1" noProof="0" dirty="0">
                <a:solidFill>
                  <a:srgbClr val="DC3C62"/>
                </a:solidFill>
                <a:latin typeface="Aptos (Body)"/>
              </a:rPr>
              <a:t>women </a:t>
            </a:r>
            <a:r>
              <a:rPr lang="en-GB" sz="2000" noProof="0" dirty="0">
                <a:latin typeface="Aptos (Body)"/>
              </a:rPr>
              <a:t>in educational leadership positions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buClr>
                <a:srgbClr val="A41643"/>
              </a:buClr>
            </a:pPr>
            <a:r>
              <a:rPr lang="en-GB" sz="2000" noProof="0" dirty="0">
                <a:latin typeface="Aptos (Body)"/>
              </a:rPr>
              <a:t>A report on </a:t>
            </a:r>
            <a:r>
              <a:rPr lang="en-GB" sz="2000" b="1" noProof="0" dirty="0">
                <a:solidFill>
                  <a:srgbClr val="0FA49A"/>
                </a:solidFill>
                <a:latin typeface="Aptos (Body)"/>
              </a:rPr>
              <a:t>youth</a:t>
            </a:r>
            <a:r>
              <a:rPr lang="en-GB" sz="2000" b="1" noProof="0" dirty="0">
                <a:latin typeface="Aptos (Body)"/>
              </a:rPr>
              <a:t> </a:t>
            </a:r>
            <a:r>
              <a:rPr lang="en-GB" sz="2000" noProof="0" dirty="0">
                <a:latin typeface="Aptos (Body)"/>
              </a:rPr>
              <a:t>participation in education policy development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7DF650-88E4-D1A9-A7F3-1545C4591C3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79222" y="1273046"/>
            <a:ext cx="1141900" cy="14919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972813-BED4-85F8-7296-6D7C7240E9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03148" y="3440022"/>
            <a:ext cx="1119950" cy="1463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9960EB5-6272-3837-EC9C-F906F641158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09101" y="1353199"/>
            <a:ext cx="1136863" cy="1491978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4F18C3B4-44FD-092A-AC69-F53E9C47F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19" y="5156710"/>
            <a:ext cx="1179147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CE9BCDC-BAAD-222F-E2B0-0DDD331A56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96438" y="5846696"/>
            <a:ext cx="991565" cy="9624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0455B3-DD64-4ED9-8A52-64BF37F7282D}"/>
              </a:ext>
            </a:extLst>
          </p:cNvPr>
          <p:cNvSpPr txBox="1"/>
          <p:nvPr/>
        </p:nvSpPr>
        <p:spPr>
          <a:xfrm>
            <a:off x="10944979" y="6004731"/>
            <a:ext cx="694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1A59D"/>
                </a:solidFill>
                <a:latin typeface="+mj-lt"/>
                <a:cs typeface="Calibri" panose="020F0502020204030204" pitchFamily="34" charset="0"/>
              </a:rPr>
              <a:t>JAN</a:t>
            </a:r>
          </a:p>
          <a:p>
            <a:pPr algn="ctr"/>
            <a:r>
              <a:rPr lang="en-GB" b="1" dirty="0">
                <a:solidFill>
                  <a:srgbClr val="01A59D"/>
                </a:solidFill>
                <a:latin typeface="+mj-lt"/>
                <a:cs typeface="Calibri" panose="020F0502020204030204" pitchFamily="34" charset="0"/>
              </a:rPr>
              <a:t>2026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A999599-B89E-A511-9DC6-5A72BA52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00325" y="5094591"/>
            <a:ext cx="991565" cy="9624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491108-0FCE-6594-CDF7-C828CC072997}"/>
              </a:ext>
            </a:extLst>
          </p:cNvPr>
          <p:cNvSpPr txBox="1"/>
          <p:nvPr/>
        </p:nvSpPr>
        <p:spPr>
          <a:xfrm>
            <a:off x="2550444" y="5249550"/>
            <a:ext cx="694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DC3C62"/>
                </a:solidFill>
                <a:latin typeface="Aptos (Body)"/>
                <a:cs typeface="Calibri" panose="020F0502020204030204" pitchFamily="34" charset="0"/>
              </a:rPr>
              <a:t>MAY</a:t>
            </a:r>
          </a:p>
          <a:p>
            <a:pPr algn="ctr"/>
            <a:r>
              <a:rPr lang="en-GB" b="1" dirty="0">
                <a:solidFill>
                  <a:srgbClr val="DC3C62"/>
                </a:solidFill>
                <a:latin typeface="Aptos (Body)"/>
                <a:cs typeface="Calibri" panose="020F0502020204030204" pitchFamily="34" charset="0"/>
              </a:rPr>
              <a:t>2025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2C3002B-B92C-98C2-15D0-26BCABC6D27C}"/>
              </a:ext>
            </a:extLst>
          </p:cNvPr>
          <p:cNvCxnSpPr>
            <a:cxnSpLocks/>
          </p:cNvCxnSpPr>
          <p:nvPr/>
        </p:nvCxnSpPr>
        <p:spPr>
          <a:xfrm flipH="1">
            <a:off x="1944832" y="5555214"/>
            <a:ext cx="455493" cy="0"/>
          </a:xfrm>
          <a:prstGeom prst="line">
            <a:avLst/>
          </a:prstGeom>
          <a:ln w="44450" cap="rnd">
            <a:solidFill>
              <a:srgbClr val="DC3C6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E7FB3A4-CF5F-4459-B37A-4F585D143972}"/>
              </a:ext>
            </a:extLst>
          </p:cNvPr>
          <p:cNvCxnSpPr>
            <a:cxnSpLocks/>
          </p:cNvCxnSpPr>
          <p:nvPr/>
        </p:nvCxnSpPr>
        <p:spPr>
          <a:xfrm flipH="1">
            <a:off x="10342881" y="6528230"/>
            <a:ext cx="457200" cy="0"/>
          </a:xfrm>
          <a:prstGeom prst="line">
            <a:avLst/>
          </a:prstGeom>
          <a:ln w="44450" cap="rnd">
            <a:solidFill>
              <a:srgbClr val="0FA49A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666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357B2-D15D-1E37-0647-8BCF5FDDC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7EFFED6-D8BE-1BD9-54C3-67DEEBD386D1}"/>
              </a:ext>
            </a:extLst>
          </p:cNvPr>
          <p:cNvSpPr/>
          <p:nvPr/>
        </p:nvSpPr>
        <p:spPr>
          <a:xfrm>
            <a:off x="0" y="5580109"/>
            <a:ext cx="12192000" cy="1322303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19" name="TextBox 44">
            <a:extLst>
              <a:ext uri="{FF2B5EF4-FFF2-40B4-BE49-F238E27FC236}">
                <a16:creationId xmlns:a16="http://schemas.microsoft.com/office/drawing/2014/main" id="{BCBBE25A-9A82-D181-4E5F-D31B3995B89C}"/>
              </a:ext>
            </a:extLst>
          </p:cNvPr>
          <p:cNvSpPr txBox="1"/>
          <p:nvPr/>
        </p:nvSpPr>
        <p:spPr>
          <a:xfrm>
            <a:off x="373853" y="961499"/>
            <a:ext cx="8325647" cy="2509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R="0" lvl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endParaRPr lang="es-ES">
              <a:solidFill>
                <a:srgbClr val="3A3D3D"/>
              </a:solidFill>
              <a:ea typeface="DengXian" panose="02010600030101010101" pitchFamily="2" charset="-122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4E5D68A0-006F-DA5C-630E-22DF981C8547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C48211A-E206-9086-7974-C51AAFE44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347" y="6017731"/>
            <a:ext cx="1128291" cy="9095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5BDCC4-ECFC-8571-7550-6A8F22B152D4}"/>
              </a:ext>
            </a:extLst>
          </p:cNvPr>
          <p:cNvSpPr txBox="1"/>
          <p:nvPr/>
        </p:nvSpPr>
        <p:spPr>
          <a:xfrm>
            <a:off x="457200" y="457200"/>
            <a:ext cx="10720956" cy="538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GB" sz="3200" b="1" spc="-150" dirty="0">
                <a:solidFill>
                  <a:srgbClr val="DC3C62"/>
                </a:solidFill>
                <a:ea typeface="+mj-ea"/>
                <a:cs typeface="+mj-cs"/>
                <a:sym typeface="Calibri"/>
              </a:rPr>
              <a:t>East Asia is a champion of digital</a:t>
            </a:r>
            <a:r>
              <a:rPr lang="en-GB" sz="3200" b="1" spc="-150" noProof="0" dirty="0">
                <a:solidFill>
                  <a:srgbClr val="DC3C62"/>
                </a:solidFill>
                <a:ea typeface="+mj-ea"/>
                <a:cs typeface="+mj-cs"/>
                <a:sym typeface="Calibri"/>
              </a:rPr>
              <a:t> transformation in education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3B50FD-6E98-4A79-B8D2-02E5D147CC94}"/>
              </a:ext>
            </a:extLst>
          </p:cNvPr>
          <p:cNvSpPr txBox="1"/>
          <p:nvPr/>
        </p:nvSpPr>
        <p:spPr>
          <a:xfrm>
            <a:off x="457199" y="1371600"/>
            <a:ext cx="528850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In </a:t>
            </a:r>
            <a:r>
              <a:rPr lang="en-GB" sz="2000" dirty="0">
                <a:solidFill>
                  <a:srgbClr val="DC3C62"/>
                </a:solidFill>
              </a:rPr>
              <a:t>China</a:t>
            </a:r>
            <a:r>
              <a:rPr lang="en-GB" sz="2000" dirty="0"/>
              <a:t>, the Digital China initiative and the 2018 Education Informatization Plan 2.0</a:t>
            </a:r>
          </a:p>
          <a:p>
            <a:r>
              <a:rPr lang="en-GB" sz="2000" dirty="0"/>
              <a:t>&gt;50% of schools have independent digital management platforms</a:t>
            </a:r>
          </a:p>
          <a:p>
            <a:r>
              <a:rPr lang="en-GB" sz="2000" dirty="0"/>
              <a:t>AI education in all  schools by 2030</a:t>
            </a:r>
          </a:p>
          <a:p>
            <a:endParaRPr lang="en-GB" sz="1200" dirty="0"/>
          </a:p>
          <a:p>
            <a:r>
              <a:rPr lang="en-GB" sz="2000" dirty="0"/>
              <a:t>In </a:t>
            </a:r>
            <a:r>
              <a:rPr lang="en-GB" sz="2000" dirty="0">
                <a:solidFill>
                  <a:srgbClr val="DC3C62"/>
                </a:solidFill>
              </a:rPr>
              <a:t>Japan</a:t>
            </a:r>
            <a:r>
              <a:rPr lang="en-GB" sz="2000" dirty="0"/>
              <a:t>, Society 5.0 and GIGA Programme </a:t>
            </a:r>
          </a:p>
          <a:p>
            <a:r>
              <a:rPr lang="en-GB" sz="2000" dirty="0"/>
              <a:t>One-device-per student target under GIGA brought forward from 2023 to 2020</a:t>
            </a:r>
          </a:p>
          <a:p>
            <a:endParaRPr lang="en-GB" sz="1200" dirty="0"/>
          </a:p>
          <a:p>
            <a:r>
              <a:rPr lang="en-GB" sz="2000" dirty="0"/>
              <a:t>In </a:t>
            </a:r>
            <a:r>
              <a:rPr lang="en-GB" sz="2000" dirty="0">
                <a:solidFill>
                  <a:srgbClr val="DC3C62"/>
                </a:solidFill>
              </a:rPr>
              <a:t>Korea</a:t>
            </a:r>
            <a:r>
              <a:rPr lang="en-GB" sz="2000" dirty="0"/>
              <a:t>, Digital New Deal and aster Plan VII</a:t>
            </a:r>
            <a:endParaRPr lang="en-GB" sz="2000" i="0" u="none" strike="noStrike" baseline="0" noProof="0" dirty="0"/>
          </a:p>
          <a:p>
            <a:r>
              <a:rPr lang="en-GB" sz="2000" i="0" u="none" strike="noStrike" baseline="0" noProof="0" dirty="0"/>
              <a:t>AI-powered textbooks fully rolled out by 2028</a:t>
            </a:r>
          </a:p>
        </p:txBody>
      </p:sp>
      <p:pic>
        <p:nvPicPr>
          <p:cNvPr id="2" name="Picture 1" descr="A black and white logo&#10;&#10;AI-generated content may be incorrect.">
            <a:extLst>
              <a:ext uri="{FF2B5EF4-FFF2-40B4-BE49-F238E27FC236}">
                <a16:creationId xmlns:a16="http://schemas.microsoft.com/office/drawing/2014/main" id="{DDB1BB15-12A8-83D5-0BC0-E9708454C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853" y="5770938"/>
            <a:ext cx="1131097" cy="9699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4F8C91-2D3E-A2DD-5645-1526B866D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788" y="1498291"/>
            <a:ext cx="6334212" cy="320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26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B4697-71BA-2BCC-DE6D-0728B753C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292914-7768-1419-EC06-A3A3034182A7}"/>
              </a:ext>
            </a:extLst>
          </p:cNvPr>
          <p:cNvSpPr/>
          <p:nvPr/>
        </p:nvSpPr>
        <p:spPr>
          <a:xfrm>
            <a:off x="0" y="5580109"/>
            <a:ext cx="12192000" cy="1322303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19" name="TextBox 44">
            <a:extLst>
              <a:ext uri="{FF2B5EF4-FFF2-40B4-BE49-F238E27FC236}">
                <a16:creationId xmlns:a16="http://schemas.microsoft.com/office/drawing/2014/main" id="{527722A6-6BE8-7F33-6E58-D914E0627AB5}"/>
              </a:ext>
            </a:extLst>
          </p:cNvPr>
          <p:cNvSpPr txBox="1"/>
          <p:nvPr/>
        </p:nvSpPr>
        <p:spPr>
          <a:xfrm>
            <a:off x="373853" y="961499"/>
            <a:ext cx="8325647" cy="2509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R="0" lvl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endParaRPr lang="es-ES">
              <a:solidFill>
                <a:srgbClr val="3A3D3D"/>
              </a:solidFill>
              <a:ea typeface="DengXian" panose="02010600030101010101" pitchFamily="2" charset="-122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1054755E-FEE4-90EA-617F-4937D219FCFF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1C49171-6DB2-1F07-447C-6AE39B223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347" y="6017731"/>
            <a:ext cx="1128291" cy="9095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9CCA9F-A0D4-B9C0-5919-A4C993B8A85F}"/>
              </a:ext>
            </a:extLst>
          </p:cNvPr>
          <p:cNvSpPr txBox="1"/>
          <p:nvPr/>
        </p:nvSpPr>
        <p:spPr>
          <a:xfrm>
            <a:off x="457200" y="457200"/>
            <a:ext cx="10843146" cy="538417"/>
          </a:xfrm>
          <a:prstGeom prst="rect">
            <a:avLst/>
          </a:prstGeom>
          <a:noFill/>
        </p:spPr>
        <p:txBody>
          <a:bodyPr wrap="square" lIns="91440" rIns="91440">
            <a:spAutoFit/>
          </a:bodyPr>
          <a:lstStyle/>
          <a:p>
            <a:pPr marR="0" lvl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GB" sz="3200" b="1" spc="-150" noProof="0" dirty="0">
                <a:solidFill>
                  <a:srgbClr val="DC3C62"/>
                </a:solidFill>
                <a:ea typeface="+mj-ea"/>
                <a:cs typeface="+mj-cs"/>
                <a:sym typeface="Calibri"/>
              </a:rPr>
              <a:t>School and system leaders matter for digital transformation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ECE385-5481-4F6C-73EE-93FA7AFC5834}"/>
              </a:ext>
            </a:extLst>
          </p:cNvPr>
          <p:cNvSpPr txBox="1"/>
          <p:nvPr/>
        </p:nvSpPr>
        <p:spPr>
          <a:xfrm>
            <a:off x="457199" y="1371600"/>
            <a:ext cx="778604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As the organization of teaching and learning shifts, leaders at </a:t>
            </a:r>
            <a:r>
              <a:rPr lang="en-GB" sz="2000" b="1" dirty="0"/>
              <a:t>local government </a:t>
            </a:r>
            <a:r>
              <a:rPr lang="en-GB" sz="2000" dirty="0"/>
              <a:t>and </a:t>
            </a:r>
            <a:r>
              <a:rPr lang="en-GB" sz="2000" b="1" dirty="0"/>
              <a:t>school level </a:t>
            </a:r>
            <a:r>
              <a:rPr lang="en-GB" sz="2000" dirty="0"/>
              <a:t>are critical for reform implementation</a:t>
            </a:r>
          </a:p>
          <a:p>
            <a:endParaRPr lang="en-US" sz="2000" dirty="0"/>
          </a:p>
          <a:p>
            <a:r>
              <a:rPr lang="en-US" sz="2000" dirty="0"/>
              <a:t>School leaders’ </a:t>
            </a:r>
            <a:r>
              <a:rPr lang="en-US" sz="2000" b="1" dirty="0"/>
              <a:t>roles and responsibilities</a:t>
            </a:r>
            <a:r>
              <a:rPr lang="en-US" sz="2000" dirty="0"/>
              <a:t> are more complex:</a:t>
            </a:r>
            <a:endParaRPr lang="en-GB" sz="2000" dirty="0"/>
          </a:p>
          <a:p>
            <a:r>
              <a:rPr lang="en-GB" sz="2000" dirty="0">
                <a:solidFill>
                  <a:srgbClr val="DC3C62"/>
                </a:solidFill>
                <a:sym typeface="Wingdings 3" panose="05040102010807070707" pitchFamily="18" charset="2"/>
              </a:rPr>
              <a:t></a:t>
            </a:r>
            <a:r>
              <a:rPr lang="en-GB" sz="2000" dirty="0">
                <a:sym typeface="Wingdings 3" panose="05040102010807070707" pitchFamily="18" charset="2"/>
              </a:rPr>
              <a:t> </a:t>
            </a:r>
            <a:r>
              <a:rPr lang="en-GB" sz="2000" dirty="0"/>
              <a:t>Facilitate a digital culture, organize staff capacity development and select resources based on school needs</a:t>
            </a:r>
          </a:p>
          <a:p>
            <a:r>
              <a:rPr lang="en-GB" sz="2000" dirty="0">
                <a:solidFill>
                  <a:srgbClr val="DC3C62"/>
                </a:solidFill>
                <a:sym typeface="Wingdings 3" panose="05040102010807070707" pitchFamily="18" charset="2"/>
              </a:rPr>
              <a:t></a:t>
            </a:r>
            <a:r>
              <a:rPr lang="en-GB" sz="2000" dirty="0">
                <a:sym typeface="Wingdings 3" panose="05040102010807070707" pitchFamily="18" charset="2"/>
              </a:rPr>
              <a:t> From </a:t>
            </a:r>
            <a:r>
              <a:rPr lang="en-GB" sz="2000" dirty="0"/>
              <a:t>procurement to cybersecurity; from pedagogy to well-being</a:t>
            </a:r>
            <a:endParaRPr lang="en-US" sz="2000" b="1" dirty="0"/>
          </a:p>
          <a:p>
            <a:endParaRPr lang="en-US" sz="2000" dirty="0"/>
          </a:p>
          <a:p>
            <a:r>
              <a:rPr lang="en-GB" sz="2000" dirty="0"/>
              <a:t>These are now being recognized in new digital </a:t>
            </a:r>
            <a:r>
              <a:rPr lang="en-GB" sz="2000" b="1" dirty="0"/>
              <a:t>strategies</a:t>
            </a:r>
            <a:r>
              <a:rPr lang="en-GB" sz="2000" dirty="0"/>
              <a:t>: </a:t>
            </a:r>
          </a:p>
          <a:p>
            <a:r>
              <a:rPr lang="en-GB" sz="2000" dirty="0"/>
              <a:t>In </a:t>
            </a:r>
            <a:r>
              <a:rPr lang="en-GB" sz="2000" dirty="0">
                <a:solidFill>
                  <a:srgbClr val="DC3C62"/>
                </a:solidFill>
              </a:rPr>
              <a:t>China</a:t>
            </a:r>
            <a:r>
              <a:rPr lang="en-GB" sz="2000" dirty="0"/>
              <a:t>, school principals designated as Chief Information Officers</a:t>
            </a:r>
          </a:p>
          <a:p>
            <a:r>
              <a:rPr lang="en-GB" sz="2000" dirty="0"/>
              <a:t>In </a:t>
            </a:r>
            <a:r>
              <a:rPr lang="en-GB" sz="2000" dirty="0">
                <a:solidFill>
                  <a:srgbClr val="DC3C62"/>
                </a:solidFill>
              </a:rPr>
              <a:t>Japan</a:t>
            </a:r>
            <a:r>
              <a:rPr lang="en-GB" sz="2000" dirty="0"/>
              <a:t>, the 2023 education digital transformation strategy positions principals as key drivers of digital innovation</a:t>
            </a:r>
            <a:endParaRPr lang="en-US" sz="2000" dirty="0"/>
          </a:p>
        </p:txBody>
      </p:sp>
      <p:pic>
        <p:nvPicPr>
          <p:cNvPr id="3" name="Picture 2" descr="A group of people climbing stairs&#10;&#10;AI-generated content may be incorrect.">
            <a:extLst>
              <a:ext uri="{FF2B5EF4-FFF2-40B4-BE49-F238E27FC236}">
                <a16:creationId xmlns:a16="http://schemas.microsoft.com/office/drawing/2014/main" id="{DB56E119-5DBE-C0E2-4052-537B66D74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3461" y="1170395"/>
            <a:ext cx="4070350" cy="40703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9ABE51-DDA4-2327-AFE8-551A2D8BA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2184" y="4277946"/>
            <a:ext cx="640328" cy="7276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28BBAB-A598-745A-3720-9405CAE761B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691"/>
          <a:stretch>
            <a:fillRect/>
          </a:stretch>
        </p:blipFill>
        <p:spPr>
          <a:xfrm>
            <a:off x="11017356" y="3363400"/>
            <a:ext cx="1023433" cy="784679"/>
          </a:xfrm>
          <a:prstGeom prst="rect">
            <a:avLst/>
          </a:prstGeom>
        </p:spPr>
      </p:pic>
      <p:pic>
        <p:nvPicPr>
          <p:cNvPr id="5" name="Picture 4" descr="A black and white logo&#10;&#10;AI-generated content may be incorrect.">
            <a:extLst>
              <a:ext uri="{FF2B5EF4-FFF2-40B4-BE49-F238E27FC236}">
                <a16:creationId xmlns:a16="http://schemas.microsoft.com/office/drawing/2014/main" id="{BD5C0888-0F6A-7AED-03C6-4809E72C2F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853" y="5770938"/>
            <a:ext cx="1131097" cy="9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D560B-9F79-5A34-2890-DD0FDE667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53F7740-787B-6C99-670C-F320546780B0}"/>
              </a:ext>
            </a:extLst>
          </p:cNvPr>
          <p:cNvSpPr/>
          <p:nvPr/>
        </p:nvSpPr>
        <p:spPr>
          <a:xfrm>
            <a:off x="0" y="5580109"/>
            <a:ext cx="12192000" cy="1322303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EADF05FC-3BE6-599C-6BA0-14419ACC974D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6CF0442-3F9B-958E-6076-2490A4072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347" y="6017731"/>
            <a:ext cx="1128291" cy="9095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8FDA43-99EE-32E3-AC33-3A37BC93C935}"/>
              </a:ext>
            </a:extLst>
          </p:cNvPr>
          <p:cNvSpPr txBox="1"/>
          <p:nvPr/>
        </p:nvSpPr>
        <p:spPr>
          <a:xfrm>
            <a:off x="457200" y="457200"/>
            <a:ext cx="10843146" cy="538417"/>
          </a:xfrm>
          <a:prstGeom prst="rect">
            <a:avLst/>
          </a:prstGeom>
          <a:noFill/>
        </p:spPr>
        <p:txBody>
          <a:bodyPr wrap="square" lIns="91440" rIns="91440">
            <a:spAutoFit/>
          </a:bodyPr>
          <a:lstStyle/>
          <a:p>
            <a:pPr marR="0" lvl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GB" sz="3200" b="1" spc="-150" noProof="0" dirty="0">
                <a:solidFill>
                  <a:srgbClr val="DC3C62"/>
                </a:solidFill>
                <a:ea typeface="+mj-ea"/>
                <a:cs typeface="+mj-cs"/>
                <a:sym typeface="Calibri"/>
              </a:rPr>
              <a:t>School and system leaders matter for digital transformation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37B048-A245-EAA8-526B-715899671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01" y="1373284"/>
            <a:ext cx="11356719" cy="3785573"/>
          </a:xfrm>
          <a:prstGeom prst="rect">
            <a:avLst/>
          </a:prstGeom>
        </p:spPr>
      </p:pic>
      <p:pic>
        <p:nvPicPr>
          <p:cNvPr id="9" name="Picture 8" descr="A black and white logo&#10;&#10;AI-generated content may be incorrect.">
            <a:extLst>
              <a:ext uri="{FF2B5EF4-FFF2-40B4-BE49-F238E27FC236}">
                <a16:creationId xmlns:a16="http://schemas.microsoft.com/office/drawing/2014/main" id="{609630B2-D146-1DB6-EEB9-015D451BB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853" y="5770938"/>
            <a:ext cx="1131097" cy="9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992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C4D60-BEA3-DE35-C4FC-D07FF6B26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5A091EB-C132-7F53-179B-6C1272FDA0DD}"/>
              </a:ext>
            </a:extLst>
          </p:cNvPr>
          <p:cNvSpPr/>
          <p:nvPr/>
        </p:nvSpPr>
        <p:spPr>
          <a:xfrm>
            <a:off x="0" y="5604970"/>
            <a:ext cx="12192000" cy="1322303"/>
          </a:xfrm>
          <a:prstGeom prst="rect">
            <a:avLst/>
          </a:prstGeom>
          <a:solidFill>
            <a:srgbClr val="A91F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74742C06-6639-A1A9-9518-73206C04645F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D9BE65-AAEE-7ADD-28C1-A9601287A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347" y="5994693"/>
            <a:ext cx="1156871" cy="93258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224FD502-B72B-603C-A799-13A5D5A3C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726" y="997488"/>
            <a:ext cx="4864394" cy="946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E6839F3-F0A0-932A-0708-21A02B145327}"/>
              </a:ext>
            </a:extLst>
          </p:cNvPr>
          <p:cNvSpPr/>
          <p:nvPr/>
        </p:nvSpPr>
        <p:spPr>
          <a:xfrm>
            <a:off x="0" y="0"/>
            <a:ext cx="6200775" cy="5614416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25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DC84DF-629A-D136-1AB2-47EA1CA99904}"/>
              </a:ext>
            </a:extLst>
          </p:cNvPr>
          <p:cNvSpPr txBox="1"/>
          <p:nvPr/>
        </p:nvSpPr>
        <p:spPr>
          <a:xfrm>
            <a:off x="274320" y="274320"/>
            <a:ext cx="5577840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u="none" strike="noStrike" baseline="0" dirty="0">
                <a:solidFill>
                  <a:schemeClr val="bg1"/>
                </a:solidFill>
                <a:latin typeface="+mj-lt"/>
              </a:rPr>
              <a:t>1. </a:t>
            </a:r>
            <a:r>
              <a:rPr lang="en-US" sz="2400" b="1" dirty="0">
                <a:solidFill>
                  <a:schemeClr val="bg1"/>
                </a:solidFill>
              </a:rPr>
              <a:t>Clear and coherent </a:t>
            </a:r>
            <a:r>
              <a:rPr lang="en-US" sz="2400" b="1" i="0" u="none" strike="noStrike" baseline="0" dirty="0">
                <a:solidFill>
                  <a:schemeClr val="bg1"/>
                </a:solidFill>
                <a:latin typeface="+mj-lt"/>
              </a:rPr>
              <a:t>policy framework</a:t>
            </a:r>
          </a:p>
          <a:p>
            <a:pPr algn="l"/>
            <a:r>
              <a:rPr lang="en-US" sz="2400" i="0" u="none" strike="noStrike" baseline="0" dirty="0">
                <a:solidFill>
                  <a:schemeClr val="bg1"/>
                </a:solidFill>
                <a:latin typeface="+mj-lt"/>
              </a:rPr>
              <a:t>Leaders should have a clear understanding of technology reforms and their objectives</a:t>
            </a:r>
          </a:p>
          <a:p>
            <a:pPr algn="l"/>
            <a:endParaRPr lang="en-US" sz="2000" b="1" dirty="0">
              <a:solidFill>
                <a:schemeClr val="bg1"/>
              </a:solidFill>
              <a:latin typeface="+mj-lt"/>
            </a:endParaRPr>
          </a:p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Interoperable systems are needed for coherence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2000" dirty="0">
                <a:solidFill>
                  <a:schemeClr val="bg1"/>
                </a:solidFill>
                <a:sym typeface="Wingdings 3" panose="05040102010807070707" pitchFamily="18" charset="2"/>
              </a:rPr>
              <a:t>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Japan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 developed Education Data Standard 4.0 in 2023 to facilitate seamless data transfer</a:t>
            </a:r>
          </a:p>
          <a:p>
            <a:r>
              <a:rPr lang="en-GB" sz="2000" dirty="0">
                <a:solidFill>
                  <a:schemeClr val="bg1"/>
                </a:solidFill>
                <a:sym typeface="Wingdings 3" panose="05040102010807070707" pitchFamily="18" charset="2"/>
              </a:rPr>
              <a:t> </a:t>
            </a:r>
            <a:r>
              <a:rPr lang="en-GB" sz="2000" b="1" u="none" strike="noStrike" baseline="0" dirty="0">
                <a:solidFill>
                  <a:schemeClr val="bg1"/>
                </a:solidFill>
                <a:latin typeface="+mj-lt"/>
              </a:rPr>
              <a:t>China</a:t>
            </a:r>
            <a:r>
              <a:rPr lang="en-GB" sz="2000" u="none" strike="noStrike" baseline="0" dirty="0">
                <a:solidFill>
                  <a:schemeClr val="bg1"/>
                </a:solidFill>
                <a:latin typeface="+mj-lt"/>
              </a:rPr>
              <a:t> integrated 32 provincial platforms into a unique national Smart Education Platform</a:t>
            </a:r>
          </a:p>
          <a:p>
            <a:pPr algn="l"/>
            <a:endParaRPr lang="en-GB" sz="1200" dirty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en-US" sz="2000" b="1" dirty="0">
                <a:solidFill>
                  <a:schemeClr val="bg1"/>
                </a:solidFill>
                <a:latin typeface="+mj-lt"/>
              </a:rPr>
              <a:t>Tradeoffs between promise and disadvantage</a:t>
            </a:r>
          </a:p>
          <a:p>
            <a:pPr algn="l"/>
            <a:r>
              <a:rPr lang="en-GB" sz="2000" u="none" strike="noStrike" baseline="0" dirty="0">
                <a:solidFill>
                  <a:schemeClr val="bg1"/>
                </a:solidFill>
                <a:latin typeface="+mj-lt"/>
              </a:rPr>
              <a:t>Target schools with good initial conditions for experiments with technology or focus on inequality?</a:t>
            </a:r>
          </a:p>
          <a:p>
            <a:pPr algn="l"/>
            <a:r>
              <a:rPr lang="en-GB" sz="2000" dirty="0">
                <a:solidFill>
                  <a:schemeClr val="bg1"/>
                </a:solidFill>
                <a:latin typeface="+mj-lt"/>
              </a:rPr>
              <a:t>e.g. in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China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, some programmes favour rural, remote and minority areas but demonstration zones tend to be in affluent areas</a:t>
            </a:r>
            <a:endParaRPr lang="en-US" sz="2000" u="none" strike="noStrike" baseline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44">
            <a:extLst>
              <a:ext uri="{FF2B5EF4-FFF2-40B4-BE49-F238E27FC236}">
                <a16:creationId xmlns:a16="http://schemas.microsoft.com/office/drawing/2014/main" id="{F514D0A9-6BAD-21B1-55D8-A93E47FC2636}"/>
              </a:ext>
            </a:extLst>
          </p:cNvPr>
          <p:cNvSpPr txBox="1"/>
          <p:nvPr/>
        </p:nvSpPr>
        <p:spPr>
          <a:xfrm>
            <a:off x="6615585" y="457200"/>
            <a:ext cx="5081153" cy="5944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GB" sz="4551" b="1" spc="-150" noProof="1">
                <a:solidFill>
                  <a:srgbClr val="DC3C62"/>
                </a:solidFill>
                <a:latin typeface="Aptos" panose="020B0004020202020204" pitchFamily="34" charset="0"/>
                <a:ea typeface="Titillium Web Heavy"/>
                <a:cs typeface="Titillium Web Heavy"/>
                <a:sym typeface="Titillium Web Heavy"/>
              </a:rPr>
              <a:t>Recommendations</a:t>
            </a:r>
          </a:p>
        </p:txBody>
      </p:sp>
      <p:pic>
        <p:nvPicPr>
          <p:cNvPr id="7" name="Picture 6" descr="A group of people standing in a line&#10;&#10;AI-generated content may be incorrect.">
            <a:extLst>
              <a:ext uri="{FF2B5EF4-FFF2-40B4-BE49-F238E27FC236}">
                <a16:creationId xmlns:a16="http://schemas.microsoft.com/office/drawing/2014/main" id="{F60D4CC9-E570-9C90-B5F3-700D9FBC0F9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7856" b="17977"/>
          <a:stretch/>
        </p:blipFill>
        <p:spPr>
          <a:xfrm>
            <a:off x="6655811" y="1668218"/>
            <a:ext cx="3878603" cy="26408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57AC12-C7AC-CC91-AC3E-4717E3C5525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5691"/>
          <a:stretch>
            <a:fillRect/>
          </a:stretch>
        </p:blipFill>
        <p:spPr>
          <a:xfrm>
            <a:off x="10673267" y="2710151"/>
            <a:ext cx="1023433" cy="784679"/>
          </a:xfrm>
          <a:prstGeom prst="rect">
            <a:avLst/>
          </a:prstGeom>
        </p:spPr>
      </p:pic>
      <p:pic>
        <p:nvPicPr>
          <p:cNvPr id="8" name="Picture 7" descr="A black and white logo&#10;&#10;AI-generated content may be incorrect.">
            <a:extLst>
              <a:ext uri="{FF2B5EF4-FFF2-40B4-BE49-F238E27FC236}">
                <a16:creationId xmlns:a16="http://schemas.microsoft.com/office/drawing/2014/main" id="{BA1633D9-78CC-2849-5E2B-A1EEA9049C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853" y="5770938"/>
            <a:ext cx="1131097" cy="9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20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A900C-047D-1C9B-FBFD-67AE17CC2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8B57AC-D05A-9884-52C1-F340BDE81E49}"/>
              </a:ext>
            </a:extLst>
          </p:cNvPr>
          <p:cNvSpPr/>
          <p:nvPr/>
        </p:nvSpPr>
        <p:spPr>
          <a:xfrm>
            <a:off x="0" y="5604970"/>
            <a:ext cx="12192000" cy="1322303"/>
          </a:xfrm>
          <a:prstGeom prst="rect">
            <a:avLst/>
          </a:prstGeom>
          <a:solidFill>
            <a:srgbClr val="A91F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D3C4EDD7-8D16-58B6-AD6C-A1EC8A0D5299}"/>
              </a:ext>
            </a:extLst>
          </p:cNvPr>
          <p:cNvSpPr txBox="1"/>
          <p:nvPr/>
        </p:nvSpPr>
        <p:spPr>
          <a:xfrm>
            <a:off x="7350569" y="2842862"/>
            <a:ext cx="4616587" cy="959745"/>
          </a:xfrm>
          <a:prstGeom prst="rect">
            <a:avLst/>
          </a:prstGeom>
        </p:spPr>
        <p:txBody>
          <a:bodyPr lIns="36124" tIns="36124" rIns="36124" bIns="36124" rtlCol="0" anchor="ctr"/>
          <a:lstStyle/>
          <a:p>
            <a:pPr>
              <a:lnSpc>
                <a:spcPts val="1087"/>
              </a:lnSpc>
            </a:pPr>
            <a:endParaRPr lang="en-GB" noProof="1">
              <a:latin typeface="Aptos" panose="020B0004020202020204" pitchFamily="34" charset="0"/>
            </a:endParaRP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1092223B-06B9-F525-5F90-6CD33D5FB6A9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25B8FD-EDCA-5091-CC19-9922E695D1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347" y="5994693"/>
            <a:ext cx="1156871" cy="9325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8B177E2-3F4D-EAB0-F831-8C6EDD541703}"/>
              </a:ext>
            </a:extLst>
          </p:cNvPr>
          <p:cNvSpPr/>
          <p:nvPr/>
        </p:nvSpPr>
        <p:spPr>
          <a:xfrm>
            <a:off x="5991225" y="3682"/>
            <a:ext cx="6200775" cy="5614416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25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CC8C93-4082-BF40-39BF-FF3BC91804E8}"/>
              </a:ext>
            </a:extLst>
          </p:cNvPr>
          <p:cNvSpPr txBox="1"/>
          <p:nvPr/>
        </p:nvSpPr>
        <p:spPr>
          <a:xfrm>
            <a:off x="6309360" y="274320"/>
            <a:ext cx="548640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+mj-lt"/>
              </a:rPr>
              <a:t>2.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Clear guidance and standards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Provide well-defined responsibilities </a:t>
            </a:r>
            <a:br>
              <a:rPr lang="en-US" sz="2400" dirty="0">
                <a:solidFill>
                  <a:schemeClr val="bg1"/>
                </a:solidFill>
                <a:latin typeface="+mj-lt"/>
              </a:rPr>
            </a:br>
            <a:r>
              <a:rPr lang="en-US" sz="2400" dirty="0">
                <a:solidFill>
                  <a:schemeClr val="bg1"/>
                </a:solidFill>
                <a:latin typeface="+mj-lt"/>
              </a:rPr>
              <a:t>and autonomy with </a:t>
            </a:r>
            <a:r>
              <a:rPr lang="en-US" sz="2400" dirty="0">
                <a:solidFill>
                  <a:schemeClr val="bg1"/>
                </a:solidFill>
              </a:rPr>
              <a:t>sufficient support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 </a:t>
            </a:r>
          </a:p>
          <a:p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b="1" dirty="0">
                <a:solidFill>
                  <a:schemeClr val="bg1"/>
                </a:solidFill>
              </a:rPr>
              <a:t>China</a:t>
            </a:r>
            <a:r>
              <a:rPr lang="en-GB" sz="2000" dirty="0">
                <a:solidFill>
                  <a:schemeClr val="bg1"/>
                </a:solidFill>
              </a:rPr>
              <a:t>, the central government establishes technical standards to ensure compatibility of digital education systems across provinces</a:t>
            </a:r>
          </a:p>
          <a:p>
            <a:endParaRPr lang="en-GB" sz="12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b="1" dirty="0">
                <a:solidFill>
                  <a:schemeClr val="bg1"/>
                </a:solidFill>
              </a:rPr>
              <a:t>Japan</a:t>
            </a:r>
            <a:r>
              <a:rPr lang="en-GB" sz="2000" dirty="0">
                <a:solidFill>
                  <a:schemeClr val="bg1"/>
                </a:solidFill>
              </a:rPr>
              <a:t>, the Guidelines for Use of Generative AI in Primary and Secondary Education (2024) define appropriate use and highlight risks for personal information, privacy and copyright</a:t>
            </a:r>
          </a:p>
          <a:p>
            <a:endParaRPr lang="en-GB" sz="12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b="1" dirty="0">
                <a:solidFill>
                  <a:schemeClr val="bg1"/>
                </a:solidFill>
              </a:rPr>
              <a:t>Korea</a:t>
            </a:r>
            <a:r>
              <a:rPr lang="en-GB" sz="2000" dirty="0">
                <a:solidFill>
                  <a:schemeClr val="bg1"/>
                </a:solidFill>
              </a:rPr>
              <a:t>, the General Guidelines of the 2022 Revised National Curriculum outline how to  implement AI-powered digital textbooks </a:t>
            </a:r>
          </a:p>
          <a:p>
            <a:r>
              <a:rPr lang="en-GB" sz="2000" dirty="0">
                <a:solidFill>
                  <a:schemeClr val="bg1"/>
                </a:solidFill>
              </a:rPr>
              <a:t>+ Digital Education Code of Conduct</a:t>
            </a:r>
          </a:p>
        </p:txBody>
      </p:sp>
      <p:pic>
        <p:nvPicPr>
          <p:cNvPr id="5" name="Picture 4" descr="A person and person sitting at a desk with a computer&#10;&#10;AI-generated content may be incorrect.">
            <a:extLst>
              <a:ext uri="{FF2B5EF4-FFF2-40B4-BE49-F238E27FC236}">
                <a16:creationId xmlns:a16="http://schemas.microsoft.com/office/drawing/2014/main" id="{0844B260-6E04-0D92-893A-A26A8B809A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00" t="8750" b="20562"/>
          <a:stretch>
            <a:fillRect/>
          </a:stretch>
        </p:blipFill>
        <p:spPr>
          <a:xfrm>
            <a:off x="1561381" y="648459"/>
            <a:ext cx="2868463" cy="4055329"/>
          </a:xfrm>
          <a:prstGeom prst="rect">
            <a:avLst/>
          </a:prstGeom>
        </p:spPr>
      </p:pic>
      <p:pic>
        <p:nvPicPr>
          <p:cNvPr id="6" name="Picture 5" descr="A black and white logo&#10;&#10;AI-generated content may be incorrect.">
            <a:extLst>
              <a:ext uri="{FF2B5EF4-FFF2-40B4-BE49-F238E27FC236}">
                <a16:creationId xmlns:a16="http://schemas.microsoft.com/office/drawing/2014/main" id="{6A5FB3F9-9DE0-8372-6542-CDF3F2668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853" y="5770938"/>
            <a:ext cx="1131097" cy="9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780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7737E-BAB7-C375-A0DC-A983A441F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9003061-B31E-E4A3-6F61-4FDCDF235898}"/>
              </a:ext>
            </a:extLst>
          </p:cNvPr>
          <p:cNvSpPr/>
          <p:nvPr/>
        </p:nvSpPr>
        <p:spPr>
          <a:xfrm>
            <a:off x="0" y="5604970"/>
            <a:ext cx="12192000" cy="1322303"/>
          </a:xfrm>
          <a:prstGeom prst="rect">
            <a:avLst/>
          </a:prstGeom>
          <a:solidFill>
            <a:srgbClr val="A91F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1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D7F52A4E-92D5-7E05-487F-4146D71A60C2}"/>
              </a:ext>
            </a:extLst>
          </p:cNvPr>
          <p:cNvSpPr/>
          <p:nvPr/>
        </p:nvSpPr>
        <p:spPr>
          <a:xfrm>
            <a:off x="9916684" y="5842565"/>
            <a:ext cx="2050472" cy="194358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092BCDE-AA7A-7A4C-A68C-CDE3D089D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347" y="5994693"/>
            <a:ext cx="1156871" cy="93258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4A65108A-5BDB-4809-8136-DD5752FF53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2726" y="997488"/>
            <a:ext cx="4864394" cy="946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4C3BD42-EA2D-7531-1F73-980AC88C7AE3}"/>
              </a:ext>
            </a:extLst>
          </p:cNvPr>
          <p:cNvSpPr/>
          <p:nvPr/>
        </p:nvSpPr>
        <p:spPr>
          <a:xfrm>
            <a:off x="0" y="0"/>
            <a:ext cx="6200775" cy="5614416"/>
          </a:xfrm>
          <a:prstGeom prst="rect">
            <a:avLst/>
          </a:prstGeom>
          <a:solidFill>
            <a:srgbClr val="DC3C6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25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8C4DD3-25AE-061A-5120-FE9AFD125C29}"/>
              </a:ext>
            </a:extLst>
          </p:cNvPr>
          <p:cNvSpPr txBox="1"/>
          <p:nvPr/>
        </p:nvSpPr>
        <p:spPr>
          <a:xfrm>
            <a:off x="274320" y="274320"/>
            <a:ext cx="55778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2400" b="1" i="0" u="none" strike="noStrike" baseline="0" dirty="0">
                <a:solidFill>
                  <a:schemeClr val="bg1"/>
                </a:solidFill>
                <a:latin typeface="+mj-lt"/>
              </a:rPr>
              <a:t>3. </a:t>
            </a:r>
            <a:r>
              <a:rPr lang="en-US" sz="2400" b="1" i="0" u="none" strike="noStrike" baseline="0" dirty="0">
                <a:solidFill>
                  <a:schemeClr val="bg1"/>
                </a:solidFill>
                <a:latin typeface="+mj-lt"/>
              </a:rPr>
              <a:t>Engagement in </a:t>
            </a:r>
            <a:r>
              <a:rPr lang="en-US" sz="2400" b="1" dirty="0">
                <a:solidFill>
                  <a:schemeClr val="bg1"/>
                </a:solidFill>
                <a:latin typeface="+mj-lt"/>
              </a:rPr>
              <a:t>technology decisions 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Solicit and reflect their views to ensure pedagogically appropriate </a:t>
            </a:r>
            <a:r>
              <a:rPr lang="en-US" sz="2400" dirty="0">
                <a:solidFill>
                  <a:schemeClr val="bg1"/>
                </a:solidFill>
              </a:rPr>
              <a:t>reforms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  <a:p>
            <a:pPr algn="l"/>
            <a:endParaRPr lang="en-US" sz="1200" dirty="0">
              <a:solidFill>
                <a:schemeClr val="bg1"/>
              </a:solidFill>
              <a:latin typeface="+mj-lt"/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Tradition of centralized, hierarchical planning: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en-GB" sz="2000" dirty="0">
                <a:solidFill>
                  <a:schemeClr val="bg1"/>
                </a:solidFill>
                <a:latin typeface="+mj-lt"/>
              </a:rPr>
              <a:t>in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Korea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, the National Assembly reclassified Ai textbooks from core to supplementary materials</a:t>
            </a:r>
          </a:p>
          <a:p>
            <a:pPr algn="l"/>
            <a:endParaRPr lang="en-GB" sz="1200" dirty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en-GB" sz="2000" dirty="0">
                <a:solidFill>
                  <a:schemeClr val="bg1"/>
                </a:solidFill>
                <a:latin typeface="+mj-lt"/>
              </a:rPr>
              <a:t>Voluntary adoption could lead to universal adoption if central governments set standards and incentives </a:t>
            </a:r>
          </a:p>
          <a:p>
            <a:pPr algn="l"/>
            <a:r>
              <a:rPr lang="en-GB" sz="2000" dirty="0">
                <a:solidFill>
                  <a:schemeClr val="bg1"/>
                </a:solidFill>
                <a:latin typeface="+mj-lt"/>
              </a:rPr>
              <a:t>e.g. computer-based testing system in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Japan</a:t>
            </a:r>
          </a:p>
          <a:p>
            <a:pPr algn="l"/>
            <a:endParaRPr lang="en-US" sz="1200" dirty="0">
              <a:solidFill>
                <a:schemeClr val="bg1"/>
              </a:solidFill>
              <a:latin typeface="+mj-lt"/>
            </a:endParaRPr>
          </a:p>
          <a:p>
            <a:pPr algn="l"/>
            <a:r>
              <a:rPr lang="en-US" sz="2000" dirty="0">
                <a:solidFill>
                  <a:schemeClr val="bg1"/>
                </a:solidFill>
                <a:latin typeface="+mj-lt"/>
              </a:rPr>
              <a:t>Both Japan and Korea consulted teachers when developing their digital strategies</a:t>
            </a:r>
          </a:p>
          <a:p>
            <a:r>
              <a:rPr lang="en-GB" sz="2000" dirty="0">
                <a:solidFill>
                  <a:schemeClr val="bg1"/>
                </a:solidFill>
                <a:latin typeface="+mj-lt"/>
              </a:rPr>
              <a:t>e.g. an EdTech Information platform </a:t>
            </a:r>
            <a:r>
              <a:rPr lang="en-GB" sz="2000" dirty="0">
                <a:solidFill>
                  <a:schemeClr val="bg1"/>
                </a:solidFill>
              </a:rPr>
              <a:t>in </a:t>
            </a:r>
            <a:r>
              <a:rPr lang="en-GB" sz="2000" b="1" dirty="0">
                <a:solidFill>
                  <a:schemeClr val="bg1"/>
                </a:solidFill>
              </a:rPr>
              <a:t>Korea </a:t>
            </a:r>
            <a:r>
              <a:rPr lang="en-GB" sz="2000" dirty="0">
                <a:solidFill>
                  <a:schemeClr val="bg1"/>
                </a:solidFill>
                <a:latin typeface="+mj-lt"/>
              </a:rPr>
              <a:t>formally engages teachers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869FAD-42BB-29B9-1E86-27960CAF03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3356" y="457200"/>
            <a:ext cx="4120212" cy="4524375"/>
          </a:xfrm>
          <a:prstGeom prst="rect">
            <a:avLst/>
          </a:prstGeom>
        </p:spPr>
      </p:pic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6FD79C1E-C3A8-F3D6-EC06-2FB4D09131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853" y="5770938"/>
            <a:ext cx="1131097" cy="9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1946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9a0e2c-f998-4630-b2fc-2560f4373b64">
      <Terms xmlns="http://schemas.microsoft.com/office/infopath/2007/PartnerControls"/>
    </lcf76f155ced4ddcb4097134ff3c332f>
    <TaxCatchAll xmlns="fa90dae9-fec5-4814-92e6-15a7d765aed5" xsi:nil="true"/>
    <kwizcomcontrollerfield xmlns="5e9a0e2c-f998-4630-b2fc-2560f4373b6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7D191E57F53740B3E9D42D95158CEE" ma:contentTypeVersion="20" ma:contentTypeDescription="Create a new document." ma:contentTypeScope="" ma:versionID="e5da437be9e53c9d3df6da584bfd9382">
  <xsd:schema xmlns:xsd="http://www.w3.org/2001/XMLSchema" xmlns:xs="http://www.w3.org/2001/XMLSchema" xmlns:p="http://schemas.microsoft.com/office/2006/metadata/properties" xmlns:ns2="5e9a0e2c-f998-4630-b2fc-2560f4373b64" xmlns:ns3="fa90dae9-fec5-4814-92e6-15a7d765aed5" targetNamespace="http://schemas.microsoft.com/office/2006/metadata/properties" ma:root="true" ma:fieldsID="bbc4c4f35d7e5899cf518daca595bea8" ns2:_="" ns3:_="">
    <xsd:import namespace="5e9a0e2c-f998-4630-b2fc-2560f4373b64"/>
    <xsd:import namespace="fa90dae9-fec5-4814-92e6-15a7d765ae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kwizcomcontroller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9a0e2c-f998-4630-b2fc-2560f4373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0cec18f-64e3-475c-b7ef-ac8bd50224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kwizcomcontrollerfield" ma:index="26" nillable="true" ma:displayName="kwizcomcontrollerfield" ma:internalName="kwizcomcontrollerfield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90dae9-fec5-4814-92e6-15a7d765aed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dba5cc7-05ae-472d-a235-6e53606861e7}" ma:internalName="TaxCatchAll" ma:showField="CatchAllData" ma:web="fa90dae9-fec5-4814-92e6-15a7d765ae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18C7FD-1378-4199-B496-C8652A802214}">
  <ds:schemaRefs>
    <ds:schemaRef ds:uri="5e9a0e2c-f998-4630-b2fc-2560f4373b64"/>
    <ds:schemaRef ds:uri="fa90dae9-fec5-4814-92e6-15a7d765aed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FC18BE8-B1E5-4E00-9116-C47333D99E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AD02DB-532D-44DB-9F15-4D4372D2884A}">
  <ds:schemaRefs>
    <ds:schemaRef ds:uri="5e9a0e2c-f998-4630-b2fc-2560f4373b64"/>
    <ds:schemaRef ds:uri="fa90dae9-fec5-4814-92e6-15a7d765aed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f8e024d6-51f2-471b-ac2c-b1117d65062e}" enabled="1" method="Standard" siteId="{1d4fae52-39b3-4bfa-b0b3-022956b11194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8810</TotalTime>
  <Words>1001</Words>
  <Application>Microsoft Office PowerPoint</Application>
  <PresentationFormat>Widescreen</PresentationFormat>
  <Paragraphs>131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Aptos (Body)</vt:lpstr>
      <vt:lpstr>Aptos Display</vt:lpstr>
      <vt:lpstr>Arial</vt:lpstr>
      <vt:lpstr>Calibri Light</vt:lpstr>
      <vt:lpstr>DengXian</vt:lpstr>
      <vt:lpstr>Wingdings 3</vt:lpstr>
      <vt:lpstr>Thème Office</vt:lpstr>
      <vt:lpstr>PowerPoint Presentation</vt:lpstr>
      <vt:lpstr>PowerPoint Presentation</vt:lpstr>
      <vt:lpstr>Regional and thematic editions on leadership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Mazoyer, Aurelia</dc:creator>
  <cp:keywords>, docId:FC689BFF4490678C389FC5040EA1BBC3</cp:keywords>
  <cp:lastModifiedBy>Antoninis, Manos</cp:lastModifiedBy>
  <cp:revision>41</cp:revision>
  <dcterms:created xsi:type="dcterms:W3CDTF">2025-03-20T16:16:44Z</dcterms:created>
  <dcterms:modified xsi:type="dcterms:W3CDTF">2025-08-14T14:24:36Z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0x0101000B7D191E57F53740B3E9D42D95158CEE</vt:lpwstr>
  </property>
  <property fmtid="{D5CDD505-2E9C-101B-9397-08002B2CF9AE}" pid="3" name="MediaServiceImageTags">
    <vt:lpwstr/>
  </property>
</Properties>
</file>